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1pPr>
    <a:lvl2pPr marL="0" marR="0" indent="3429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2pPr>
    <a:lvl3pPr marL="0" marR="0" indent="6858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3pPr>
    <a:lvl4pPr marL="0" marR="0" indent="10287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4pPr>
    <a:lvl5pPr marL="0" marR="0" indent="13716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5pPr>
    <a:lvl6pPr marL="0" marR="0" indent="17145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6pPr>
    <a:lvl7pPr marL="0" marR="0" indent="20574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7pPr>
    <a:lvl8pPr marL="0" marR="0" indent="24003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8pPr>
    <a:lvl9pPr marL="0" marR="0" indent="274320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noFill/>
        </a:fill>
      </a:tcStyle>
    </a:wholeTbl>
    <a:band2H>
      <a:tcTxStyle b="def" i="def"/>
      <a:tcStyle>
        <a:tcBdr/>
        <a:fill>
          <a:solidFill>
            <a:srgbClr val="CBCBCB">
              <a:alpha val="25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solidFill>
            <a:srgbClr val="CBCBCB">
              <a:alpha val="36000"/>
            </a:srgbClr>
          </a:solidFill>
        </a:fill>
      </a:tcStyle>
    </a:firstCol>
    <a:la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EBEBEB"/>
              </a:solidFill>
              <a:prstDash val="solid"/>
              <a:miter lim="400000"/>
            </a:ln>
          </a:insideH>
          <a:insideV>
            <a:ln w="12700" cap="flat">
              <a:noFill/>
              <a:miter lim="400000"/>
            </a:ln>
          </a:insideV>
        </a:tcBdr>
        <a:fill>
          <a:solidFill>
            <a:schemeClr val="accent1">
              <a:hueOff val="-522454"/>
              <a:satOff val="1153"/>
              <a:lumOff val="13444"/>
            </a:schemeClr>
          </a:solidFill>
        </a:fill>
      </a:tcStyle>
    </a:firstRow>
  </a:tblStyle>
  <a:tblStyle styleId="{C7B018BB-80A7-4F77-B60F-C8B233D01FF8}" styleName="">
    <a:tblBg/>
    <a:wholeTbl>
      <a:tcTxStyle b="off" i="off">
        <a:font>
          <a:latin typeface="Iowan Old Style Roman"/>
          <a:ea typeface="Iowan Old Style Roman"/>
          <a:cs typeface="Iowan Old Style Roman"/>
        </a:font>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wholeTbl>
    <a:band2H>
      <a:tcTxStyle b="def" i="def"/>
      <a:tcStyle>
        <a:tcBdr/>
        <a:fill>
          <a:solidFill>
            <a:srgbClr val="A8A861">
              <a:alpha val="27000"/>
            </a:srgbClr>
          </a:solidFill>
        </a:fill>
      </a:tcStyle>
    </a:band2H>
    <a:firstCol>
      <a:tcTxStyle b="off" i="off">
        <a:font>
          <a:latin typeface="DIN Alternate Bold"/>
          <a:ea typeface="DIN Alternate Bold"/>
          <a:cs typeface="DIN Alternate Bold"/>
        </a:font>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Col>
    <a:lastRow>
      <a:tcTxStyle b="off" i="off">
        <a:font>
          <a:latin typeface="DIN Alternate Bold"/>
          <a:ea typeface="DIN Alternate Bold"/>
          <a:cs typeface="DIN Alternate Bold"/>
        </a:font>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508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Row>
  </a:tblStyle>
  <a:tblStyle styleId="{EEE7283C-3CF3-47DC-8721-378D4A62B228}" styleName="">
    <a:tblBg/>
    <a:wholeTbl>
      <a:tcTxStyle b="off" i="off">
        <a:font>
          <a:latin typeface="Iowan Old Style Roman"/>
          <a:ea typeface="Iowan Old Style Roman"/>
          <a:cs typeface="Iowan Old Style Roman"/>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wholeTbl>
    <a:band2H>
      <a:tcTxStyle b="def" i="def"/>
      <a:tcStyle>
        <a:tcBdr/>
        <a:fill>
          <a:solidFill>
            <a:srgbClr val="A8A861">
              <a:alpha val="27000"/>
            </a:srgbClr>
          </a:solidFill>
        </a:fill>
      </a:tcStyle>
    </a:band2H>
    <a:firstCol>
      <a:tcTxStyle b="off" i="off">
        <a:font>
          <a:latin typeface="DIN Alternate Bold"/>
          <a:ea typeface="DIN Alternate Bold"/>
          <a:cs typeface="DIN Alternate Bold"/>
        </a:font>
        <a:srgbClr val="FFFFFF"/>
      </a:tcTxStyle>
      <a:tcStyle>
        <a:tcBdr>
          <a:left>
            <a:ln w="12700" cap="flat">
              <a:solidFill>
                <a:srgbClr val="FFFDEF"/>
              </a:solidFill>
              <a:prstDash val="solid"/>
              <a:miter lim="400000"/>
            </a:ln>
          </a:left>
          <a:right>
            <a:ln w="12700" cap="flat">
              <a:solidFill>
                <a:srgbClr val="FFFDEF"/>
              </a:solidFill>
              <a:prstDash val="solid"/>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wholeTbl>
    <a:band2H>
      <a:tcTxStyle b="def" i="def"/>
      <a:tcStyle>
        <a:tcBdr/>
        <a:fill>
          <a:solidFill>
            <a:srgbClr val="CBCBCB">
              <a:alpha val="36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25400" cap="flat">
              <a:solidFill>
                <a:schemeClr val="accent3">
                  <a:hueOff val="-256224"/>
                  <a:satOff val="-13732"/>
                  <a:lumOff val="-19712"/>
                  <a:alpha val="61000"/>
                </a:schemeClr>
              </a:solidFill>
              <a:prstDash val="solid"/>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12700" cap="flat">
              <a:noFill/>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wholeTbl>
    <a:band2H>
      <a:tcTxStyle b="def" i="def"/>
      <a:tcStyle>
        <a:tcBdr/>
        <a:fill>
          <a:solidFill>
            <a:srgbClr val="AEAEAE">
              <a:alpha val="25000"/>
            </a:srgbClr>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solidFill>
                <a:srgbClr val="797B80"/>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firstCol>
    <a:la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lastRow>
    <a:firstRow>
      <a:tcTxStyle b="off" i="off">
        <a:font>
          <a:latin typeface="DIN Alternate Bold"/>
          <a:ea typeface="DIN Alternate Bold"/>
          <a:cs typeface="DIN Alternate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firstRow>
  </a:tblStyle>
  <a:tblStyle styleId="{2708684C-4D16-4618-839F-0558EEFCDFE6}"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wholeTbl>
    <a:band2H>
      <a:tcTxStyle b="def" i="def"/>
      <a:tcStyle>
        <a:tcBdr/>
        <a:fill>
          <a:solidFill>
            <a:srgbClr val="EDEEEE"/>
          </a:solidFill>
        </a:fill>
      </a:tcStyle>
    </a:band2H>
    <a:firstCol>
      <a:tcTxStyle b="off" i="off">
        <a:font>
          <a:latin typeface="DIN Alternate Bold"/>
          <a:ea typeface="DIN Alternate Bold"/>
          <a:cs typeface="DIN Alternate Bold"/>
        </a:font>
        <a:srgbClr val="5C5C5C"/>
      </a:tcTxStyle>
      <a:tcStyle>
        <a:tcBdr>
          <a:left>
            <a:ln w="12700" cap="flat">
              <a:noFill/>
              <a:miter lim="400000"/>
            </a:ln>
          </a:left>
          <a:right>
            <a:ln w="12700" cap="flat">
              <a:solidFill>
                <a:srgbClr val="5C5C5C"/>
              </a:solidFill>
              <a:prstDash val="solid"/>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firstCol>
    <a:la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custDash>
                <a:ds d="200000" sp="200000"/>
              </a:custDash>
              <a:miter lim="400000"/>
            </a:ln>
          </a:insideH>
          <a:insideV>
            <a:ln w="12700" cap="flat">
              <a:noFill/>
              <a:miter lim="400000"/>
            </a:ln>
          </a:insideV>
        </a:tcBdr>
        <a:fill>
          <a:noFill/>
        </a:fill>
      </a:tcStyle>
    </a:lastRow>
    <a:firstRow>
      <a:tcTxStyle b="off" i="off">
        <a:font>
          <a:latin typeface="DIN Alternate Bold"/>
          <a:ea typeface="DIN Alternate Bold"/>
          <a:cs typeface="DIN Alternate Bold"/>
        </a:font>
        <a:srgbClr val="5C5C5C"/>
      </a:tcTxStyle>
      <a:tcStyle>
        <a:tcBdr>
          <a:left>
            <a:ln w="12700" cap="flat">
              <a:noFill/>
              <a:miter lim="400000"/>
            </a:ln>
          </a:left>
          <a:right>
            <a:ln w="12700" cap="flat">
              <a:noFill/>
              <a:miter lim="400000"/>
            </a:ln>
          </a:right>
          <a:top>
            <a:ln w="12700" cap="flat">
              <a:noFill/>
              <a:miter lim="400000"/>
            </a:ln>
          </a:top>
          <a:bottom>
            <a:ln w="12700" cap="flat">
              <a:solidFill>
                <a:srgbClr val="5C5C5C"/>
              </a:solidFill>
              <a:prstDash val="solid"/>
              <a:miter lim="400000"/>
            </a:ln>
          </a:bottom>
          <a:insideH>
            <a:ln w="12700" cap="flat">
              <a:solidFill>
                <a:srgbClr val="5C5C5C"/>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tif>
</file>

<file path=ppt/media/image10.tif>
</file>

<file path=ppt/media/image2.tif>
</file>

<file path=ppt/media/image3.tif>
</file>

<file path=ppt/media/image4.tif>
</file>

<file path=ppt/media/image5.tif>
</file>

<file path=ppt/media/image6.tif>
</file>

<file path=ppt/media/image7.tif>
</file>

<file path=ppt/media/image8.tif>
</file>

<file path=ppt/media/image9.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5" name="Shape 125"/>
          <p:cNvSpPr/>
          <p:nvPr>
            <p:ph type="sldImg"/>
          </p:nvPr>
        </p:nvSpPr>
        <p:spPr>
          <a:xfrm>
            <a:off x="1143000" y="685800"/>
            <a:ext cx="4572000" cy="3429000"/>
          </a:xfrm>
          <a:prstGeom prst="rect">
            <a:avLst/>
          </a:prstGeom>
        </p:spPr>
        <p:txBody>
          <a:bodyPr/>
          <a:lstStyle/>
          <a:p>
            <a:pPr/>
          </a:p>
        </p:txBody>
      </p:sp>
      <p:sp>
        <p:nvSpPr>
          <p:cNvPr id="126" name="Shape 12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Заголовок и подзаголовок">
    <p:spTree>
      <p:nvGrpSpPr>
        <p:cNvPr id="1" name=""/>
        <p:cNvGrpSpPr/>
        <p:nvPr/>
      </p:nvGrpSpPr>
      <p:grpSpPr>
        <a:xfrm>
          <a:off x="0" y="0"/>
          <a:ext cx="0" cy="0"/>
          <a:chOff x="0" y="0"/>
          <a:chExt cx="0" cy="0"/>
        </a:xfrm>
      </p:grpSpPr>
      <p:sp>
        <p:nvSpPr>
          <p:cNvPr id="11" name="Линия"/>
          <p:cNvSpPr/>
          <p:nvPr/>
        </p:nvSpPr>
        <p:spPr>
          <a:xfrm>
            <a:off x="1016000" y="7874000"/>
            <a:ext cx="22351997" cy="6"/>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2" name="Текст заголовка"/>
          <p:cNvSpPr txBox="1"/>
          <p:nvPr>
            <p:ph type="title"/>
          </p:nvPr>
        </p:nvSpPr>
        <p:spPr>
          <a:xfrm>
            <a:off x="1016000" y="1016000"/>
            <a:ext cx="22352000" cy="7073900"/>
          </a:xfrm>
          <a:prstGeom prst="rect">
            <a:avLst/>
          </a:prstGeom>
        </p:spPr>
        <p:txBody>
          <a:bodyPr anchor="b"/>
          <a:lstStyle>
            <a:lvl1pPr algn="ctr">
              <a:lnSpc>
                <a:spcPct val="80000"/>
              </a:lnSpc>
              <a:spcBef>
                <a:spcPts val="0"/>
              </a:spcBef>
              <a:defRPr sz="17100">
                <a:solidFill>
                  <a:srgbClr val="5C5C5C"/>
                </a:solidFill>
              </a:defRPr>
            </a:lvl1pPr>
          </a:lstStyle>
          <a:p>
            <a:pPr/>
            <a:r>
              <a:t>Текст заголовка</a:t>
            </a:r>
          </a:p>
        </p:txBody>
      </p:sp>
      <p:sp>
        <p:nvSpPr>
          <p:cNvPr id="13" name="Уровень текста 1…"/>
          <p:cNvSpPr txBox="1"/>
          <p:nvPr>
            <p:ph type="body" sz="half" idx="1"/>
          </p:nvPr>
        </p:nvSpPr>
        <p:spPr>
          <a:xfrm>
            <a:off x="1016000" y="7975600"/>
            <a:ext cx="22352000" cy="4597400"/>
          </a:xfrm>
          <a:prstGeom prst="rect">
            <a:avLst/>
          </a:prstGeom>
        </p:spPr>
        <p:txBody>
          <a:bodyPr/>
          <a:lstStyle>
            <a:lvl1pPr marL="0" indent="0" algn="ctr">
              <a:lnSpc>
                <a:spcPct val="70000"/>
              </a:lnSpc>
              <a:spcBef>
                <a:spcPts val="0"/>
              </a:spcBef>
              <a:buSzTx/>
              <a:buFontTx/>
              <a:buNone/>
              <a:defRPr i="1" sz="7000">
                <a:solidFill>
                  <a:srgbClr val="747676"/>
                </a:solidFill>
              </a:defRPr>
            </a:lvl1pPr>
            <a:lvl2pPr marL="0" indent="0" algn="ctr">
              <a:lnSpc>
                <a:spcPct val="70000"/>
              </a:lnSpc>
              <a:spcBef>
                <a:spcPts val="0"/>
              </a:spcBef>
              <a:buSzTx/>
              <a:buFontTx/>
              <a:buNone/>
              <a:defRPr i="1" sz="7000">
                <a:solidFill>
                  <a:srgbClr val="747676"/>
                </a:solidFill>
              </a:defRPr>
            </a:lvl2pPr>
            <a:lvl3pPr marL="0" indent="0" algn="ctr">
              <a:lnSpc>
                <a:spcPct val="70000"/>
              </a:lnSpc>
              <a:spcBef>
                <a:spcPts val="0"/>
              </a:spcBef>
              <a:buSzTx/>
              <a:buFontTx/>
              <a:buNone/>
              <a:defRPr i="1" sz="7000">
                <a:solidFill>
                  <a:srgbClr val="747676"/>
                </a:solidFill>
              </a:defRPr>
            </a:lvl3pPr>
            <a:lvl4pPr marL="0" indent="0" algn="ctr">
              <a:lnSpc>
                <a:spcPct val="70000"/>
              </a:lnSpc>
              <a:spcBef>
                <a:spcPts val="0"/>
              </a:spcBef>
              <a:buSzTx/>
              <a:buFontTx/>
              <a:buNone/>
              <a:defRPr i="1" sz="7000">
                <a:solidFill>
                  <a:srgbClr val="747676"/>
                </a:solidFill>
              </a:defRPr>
            </a:lvl4pPr>
            <a:lvl5pPr marL="0" indent="0" algn="ctr">
              <a:lnSpc>
                <a:spcPct val="70000"/>
              </a:lnSpc>
              <a:spcBef>
                <a:spcPts val="0"/>
              </a:spcBef>
              <a:buSzTx/>
              <a:buFontTx/>
              <a:buNone/>
              <a:defRPr i="1" sz="7000">
                <a:solidFill>
                  <a:srgbClr val="747676"/>
                </a:solidFill>
              </a:defRPr>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14" name="Номер слайда"/>
          <p:cNvSpPr txBox="1"/>
          <p:nvPr>
            <p:ph type="sldNum" sz="quarter" idx="2"/>
          </p:nvPr>
        </p:nvSpPr>
        <p:spPr>
          <a:xfrm>
            <a:off x="22944467" y="12922250"/>
            <a:ext cx="419089" cy="4699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Цитата">
    <p:spTree>
      <p:nvGrpSpPr>
        <p:cNvPr id="1" name=""/>
        <p:cNvGrpSpPr/>
        <p:nvPr/>
      </p:nvGrpSpPr>
      <p:grpSpPr>
        <a:xfrm>
          <a:off x="0" y="0"/>
          <a:ext cx="0" cy="0"/>
          <a:chOff x="0" y="0"/>
          <a:chExt cx="0" cy="0"/>
        </a:xfrm>
      </p:grpSpPr>
      <p:sp>
        <p:nvSpPr>
          <p:cNvPr id="101" name="«"/>
          <p:cNvSpPr txBox="1"/>
          <p:nvPr/>
        </p:nvSpPr>
        <p:spPr>
          <a:xfrm>
            <a:off x="965200" y="1041400"/>
            <a:ext cx="3130550" cy="59563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584200">
              <a:lnSpc>
                <a:spcPct val="800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1" i="0" spc="0" sz="40000">
                <a:solidFill>
                  <a:srgbClr val="E4E4E4"/>
                </a:solidFill>
                <a:latin typeface="Baskerville"/>
                <a:ea typeface="Baskerville"/>
                <a:cs typeface="Baskerville"/>
                <a:sym typeface="Baskerville"/>
              </a:defRPr>
            </a:lvl1pPr>
          </a:lstStyle>
          <a:p>
            <a:pPr/>
            <a:r>
              <a:t>«</a:t>
            </a:r>
          </a:p>
        </p:txBody>
      </p:sp>
      <p:sp>
        <p:nvSpPr>
          <p:cNvPr id="102" name="Введите цитату…"/>
          <p:cNvSpPr txBox="1"/>
          <p:nvPr>
            <p:ph type="body" sz="quarter" idx="21"/>
          </p:nvPr>
        </p:nvSpPr>
        <p:spPr>
          <a:xfrm>
            <a:off x="3632200" y="5442942"/>
            <a:ext cx="19735800" cy="1320801"/>
          </a:xfrm>
          <a:prstGeom prst="rect">
            <a:avLst/>
          </a:prstGeom>
        </p:spPr>
        <p:txBody>
          <a:bodyPr>
            <a:spAutoFit/>
          </a:bodyPr>
          <a:lstStyle>
            <a:lvl1pPr marL="0" indent="0">
              <a:spcBef>
                <a:spcPts val="2300"/>
              </a:spcBef>
              <a:buSzTx/>
              <a:buFontTx/>
              <a:buNone/>
              <a:defRPr sz="7000">
                <a:solidFill>
                  <a:srgbClr val="747676"/>
                </a:solidFill>
              </a:defRPr>
            </a:lvl1pPr>
          </a:lstStyle>
          <a:p>
            <a:pPr/>
            <a:r>
              <a:t>Введите цитату…</a:t>
            </a:r>
          </a:p>
        </p:txBody>
      </p:sp>
      <p:sp>
        <p:nvSpPr>
          <p:cNvPr id="103" name="— Иван Арсентьев"/>
          <p:cNvSpPr txBox="1"/>
          <p:nvPr>
            <p:ph type="body" sz="quarter" idx="22"/>
          </p:nvPr>
        </p:nvSpPr>
        <p:spPr>
          <a:xfrm>
            <a:off x="3632200" y="10756900"/>
            <a:ext cx="19735800" cy="1320800"/>
          </a:xfrm>
          <a:prstGeom prst="rect">
            <a:avLst/>
          </a:prstGeom>
        </p:spPr>
        <p:txBody>
          <a:bodyPr>
            <a:spAutoFit/>
          </a:bodyPr>
          <a:lstStyle>
            <a:lvl1pPr marL="0" indent="0" algn="r">
              <a:lnSpc>
                <a:spcPct val="70000"/>
              </a:lnSpc>
              <a:spcBef>
                <a:spcPts val="2300"/>
              </a:spcBef>
              <a:buSzTx/>
              <a:buFontTx/>
              <a:buNone/>
              <a:defRPr i="1" sz="7000">
                <a:solidFill>
                  <a:srgbClr val="6B6D6D"/>
                </a:solidFill>
              </a:defRPr>
            </a:lvl1pPr>
          </a:lstStyle>
          <a:p>
            <a:pPr/>
            <a:r>
              <a:t>— Иван Арсентьев</a:t>
            </a:r>
          </a:p>
        </p:txBody>
      </p:sp>
      <p:sp>
        <p:nvSpPr>
          <p:cNvPr id="104"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Фото">
    <p:spTree>
      <p:nvGrpSpPr>
        <p:cNvPr id="1" name=""/>
        <p:cNvGrpSpPr/>
        <p:nvPr/>
      </p:nvGrpSpPr>
      <p:grpSpPr>
        <a:xfrm>
          <a:off x="0" y="0"/>
          <a:ext cx="0" cy="0"/>
          <a:chOff x="0" y="0"/>
          <a:chExt cx="0" cy="0"/>
        </a:xfrm>
      </p:grpSpPr>
      <p:sp>
        <p:nvSpPr>
          <p:cNvPr id="111" name="118295074_2675x2907.jpeg"/>
          <p:cNvSpPr/>
          <p:nvPr>
            <p:ph type="pic" idx="21"/>
          </p:nvPr>
        </p:nvSpPr>
        <p:spPr>
          <a:xfrm>
            <a:off x="-127000" y="-2540000"/>
            <a:ext cx="24637999" cy="26768159"/>
          </a:xfrm>
          <a:prstGeom prst="rect">
            <a:avLst/>
          </a:prstGeom>
        </p:spPr>
        <p:txBody>
          <a:bodyPr lIns="91439" tIns="45719" rIns="91439" bIns="45719">
            <a:noAutofit/>
          </a:bodyPr>
          <a:lstStyle/>
          <a:p>
            <a:pPr/>
          </a:p>
        </p:txBody>
      </p:sp>
      <p:sp>
        <p:nvSpPr>
          <p:cNvPr id="112" name="Номер слайда"/>
          <p:cNvSpPr txBox="1"/>
          <p:nvPr>
            <p:ph type="sldNum" sz="quarter" idx="2"/>
          </p:nvPr>
        </p:nvSpPr>
        <p:spPr>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Пустой">
    <p:spTree>
      <p:nvGrpSpPr>
        <p:cNvPr id="1" name=""/>
        <p:cNvGrpSpPr/>
        <p:nvPr/>
      </p:nvGrpSpPr>
      <p:grpSpPr>
        <a:xfrm>
          <a:off x="0" y="0"/>
          <a:ext cx="0" cy="0"/>
          <a:chOff x="0" y="0"/>
          <a:chExt cx="0" cy="0"/>
        </a:xfrm>
      </p:grpSpPr>
      <p:sp>
        <p:nvSpPr>
          <p:cNvPr id="119"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Фото — горизонтально">
    <p:spTree>
      <p:nvGrpSpPr>
        <p:cNvPr id="1" name=""/>
        <p:cNvGrpSpPr/>
        <p:nvPr/>
      </p:nvGrpSpPr>
      <p:grpSpPr>
        <a:xfrm>
          <a:off x="0" y="0"/>
          <a:ext cx="0" cy="0"/>
          <a:chOff x="0" y="0"/>
          <a:chExt cx="0" cy="0"/>
        </a:xfrm>
      </p:grpSpPr>
      <p:sp>
        <p:nvSpPr>
          <p:cNvPr id="21" name="118295074_2675x2907.jpeg"/>
          <p:cNvSpPr/>
          <p:nvPr>
            <p:ph type="pic" idx="21"/>
          </p:nvPr>
        </p:nvSpPr>
        <p:spPr>
          <a:xfrm>
            <a:off x="-38100" y="-4394200"/>
            <a:ext cx="24460199" cy="26574989"/>
          </a:xfrm>
          <a:prstGeom prst="rect">
            <a:avLst/>
          </a:prstGeom>
        </p:spPr>
        <p:txBody>
          <a:bodyPr lIns="91439" tIns="45719" rIns="91439" bIns="45719">
            <a:noAutofit/>
          </a:bodyPr>
          <a:lstStyle/>
          <a:p>
            <a:pPr/>
          </a:p>
        </p:txBody>
      </p:sp>
      <p:sp>
        <p:nvSpPr>
          <p:cNvPr id="22" name="Прямоугольник"/>
          <p:cNvSpPr/>
          <p:nvPr>
            <p:ph type="body" sz="half" idx="22"/>
          </p:nvPr>
        </p:nvSpPr>
        <p:spPr>
          <a:xfrm>
            <a:off x="0" y="7620000"/>
            <a:ext cx="24384000" cy="5080000"/>
          </a:xfrm>
          <a:prstGeom prst="rect">
            <a:avLst/>
          </a:prstGeom>
          <a:solidFill>
            <a:srgbClr val="FFFFFF"/>
          </a:solidFill>
        </p:spPr>
        <p:txBody>
          <a:bodyPr anchor="ctr">
            <a:noAutofit/>
          </a:bodyPr>
          <a:lstStyle/>
          <a:p>
            <a:pPr marL="0" indent="0" algn="ctr">
              <a:spcBef>
                <a:spcPts val="0"/>
              </a:spcBef>
              <a:buSzTx/>
              <a:buFontTx/>
              <a:buNone/>
              <a:defRPr sz="3500">
                <a:latin typeface="DIN Alternate Bold"/>
                <a:ea typeface="DIN Alternate Bold"/>
                <a:cs typeface="DIN Alternate Bold"/>
                <a:sym typeface="DIN Alternate Bold"/>
              </a:defRPr>
            </a:pPr>
          </a:p>
        </p:txBody>
      </p:sp>
      <p:sp>
        <p:nvSpPr>
          <p:cNvPr id="23" name="Линия"/>
          <p:cNvSpPr/>
          <p:nvPr/>
        </p:nvSpPr>
        <p:spPr>
          <a:xfrm>
            <a:off x="1016000" y="10718800"/>
            <a:ext cx="22352002" cy="6"/>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24" name="Текст заголовка"/>
          <p:cNvSpPr txBox="1"/>
          <p:nvPr>
            <p:ph type="title"/>
          </p:nvPr>
        </p:nvSpPr>
        <p:spPr>
          <a:xfrm>
            <a:off x="1016000" y="7823200"/>
            <a:ext cx="22352000" cy="3111500"/>
          </a:xfrm>
          <a:prstGeom prst="rect">
            <a:avLst/>
          </a:prstGeom>
        </p:spPr>
        <p:txBody>
          <a:bodyPr anchor="b"/>
          <a:lstStyle>
            <a:lvl1pPr algn="r">
              <a:lnSpc>
                <a:spcPct val="80000"/>
              </a:lnSpc>
              <a:spcBef>
                <a:spcPts val="0"/>
              </a:spcBef>
              <a:defRPr sz="17100">
                <a:solidFill>
                  <a:srgbClr val="5C5C5C"/>
                </a:solidFill>
              </a:defRPr>
            </a:lvl1pPr>
          </a:lstStyle>
          <a:p>
            <a:pPr/>
            <a:r>
              <a:t>Текст заголовка</a:t>
            </a:r>
          </a:p>
        </p:txBody>
      </p:sp>
      <p:sp>
        <p:nvSpPr>
          <p:cNvPr id="25" name="Уровень текста 1…"/>
          <p:cNvSpPr txBox="1"/>
          <p:nvPr>
            <p:ph type="body" sz="quarter" idx="1"/>
          </p:nvPr>
        </p:nvSpPr>
        <p:spPr>
          <a:xfrm>
            <a:off x="1016000" y="10795000"/>
            <a:ext cx="22352000" cy="1727200"/>
          </a:xfrm>
          <a:prstGeom prst="rect">
            <a:avLst/>
          </a:prstGeom>
        </p:spPr>
        <p:txBody>
          <a:bodyPr/>
          <a:lstStyle>
            <a:lvl1pPr marL="0" indent="0" algn="r">
              <a:lnSpc>
                <a:spcPct val="70000"/>
              </a:lnSpc>
              <a:spcBef>
                <a:spcPts val="800"/>
              </a:spcBef>
              <a:buSzTx/>
              <a:buFontTx/>
              <a:buNone/>
              <a:defRPr i="1" sz="7000">
                <a:solidFill>
                  <a:srgbClr val="747676"/>
                </a:solidFill>
              </a:defRPr>
            </a:lvl1pPr>
            <a:lvl2pPr marL="0" indent="0" algn="r">
              <a:lnSpc>
                <a:spcPct val="70000"/>
              </a:lnSpc>
              <a:spcBef>
                <a:spcPts val="800"/>
              </a:spcBef>
              <a:buSzTx/>
              <a:buFontTx/>
              <a:buNone/>
              <a:defRPr i="1" sz="7000">
                <a:solidFill>
                  <a:srgbClr val="747676"/>
                </a:solidFill>
              </a:defRPr>
            </a:lvl2pPr>
            <a:lvl3pPr marL="0" indent="0" algn="r">
              <a:lnSpc>
                <a:spcPct val="70000"/>
              </a:lnSpc>
              <a:spcBef>
                <a:spcPts val="800"/>
              </a:spcBef>
              <a:buSzTx/>
              <a:buFontTx/>
              <a:buNone/>
              <a:defRPr i="1" sz="7000">
                <a:solidFill>
                  <a:srgbClr val="747676"/>
                </a:solidFill>
              </a:defRPr>
            </a:lvl3pPr>
            <a:lvl4pPr marL="0" indent="0" algn="r">
              <a:lnSpc>
                <a:spcPct val="70000"/>
              </a:lnSpc>
              <a:spcBef>
                <a:spcPts val="800"/>
              </a:spcBef>
              <a:buSzTx/>
              <a:buFontTx/>
              <a:buNone/>
              <a:defRPr i="1" sz="7000">
                <a:solidFill>
                  <a:srgbClr val="747676"/>
                </a:solidFill>
              </a:defRPr>
            </a:lvl4pPr>
            <a:lvl5pPr marL="0" indent="0" algn="r">
              <a:lnSpc>
                <a:spcPct val="70000"/>
              </a:lnSpc>
              <a:spcBef>
                <a:spcPts val="800"/>
              </a:spcBef>
              <a:buSzTx/>
              <a:buFontTx/>
              <a:buNone/>
              <a:defRPr i="1" sz="7000">
                <a:solidFill>
                  <a:srgbClr val="747676"/>
                </a:solidFill>
              </a:defRPr>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26" name="Номер слайда"/>
          <p:cNvSpPr txBox="1"/>
          <p:nvPr>
            <p:ph type="sldNum" sz="quarter" idx="2"/>
          </p:nvPr>
        </p:nvSpPr>
        <p:spPr>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Заголовок — по центру">
    <p:spTree>
      <p:nvGrpSpPr>
        <p:cNvPr id="1" name=""/>
        <p:cNvGrpSpPr/>
        <p:nvPr/>
      </p:nvGrpSpPr>
      <p:grpSpPr>
        <a:xfrm>
          <a:off x="0" y="0"/>
          <a:ext cx="0" cy="0"/>
          <a:chOff x="0" y="0"/>
          <a:chExt cx="0" cy="0"/>
        </a:xfrm>
      </p:grpSpPr>
      <p:sp>
        <p:nvSpPr>
          <p:cNvPr id="33" name="Текст заголовка"/>
          <p:cNvSpPr txBox="1"/>
          <p:nvPr>
            <p:ph type="title"/>
          </p:nvPr>
        </p:nvSpPr>
        <p:spPr>
          <a:xfrm>
            <a:off x="1016000" y="1016000"/>
            <a:ext cx="22352000" cy="7073900"/>
          </a:xfrm>
          <a:prstGeom prst="rect">
            <a:avLst/>
          </a:prstGeom>
        </p:spPr>
        <p:txBody>
          <a:bodyPr anchor="b"/>
          <a:lstStyle>
            <a:lvl1pPr algn="ctr">
              <a:lnSpc>
                <a:spcPct val="80000"/>
              </a:lnSpc>
              <a:spcBef>
                <a:spcPts val="0"/>
              </a:spcBef>
              <a:defRPr sz="17100">
                <a:solidFill>
                  <a:srgbClr val="5C5C5C"/>
                </a:solidFill>
              </a:defRPr>
            </a:lvl1pPr>
          </a:lstStyle>
          <a:p>
            <a:pPr/>
            <a:r>
              <a:t>Текст заголовка</a:t>
            </a:r>
          </a:p>
        </p:txBody>
      </p:sp>
      <p:sp>
        <p:nvSpPr>
          <p:cNvPr id="34" name="Номер слайда"/>
          <p:cNvSpPr txBox="1"/>
          <p:nvPr>
            <p:ph type="sldNum" sz="quarter" idx="2"/>
          </p:nvPr>
        </p:nvSpPr>
        <p:spPr>
          <a:xfrm>
            <a:off x="22948900" y="12922250"/>
            <a:ext cx="419088" cy="4699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Фото — вертикально">
    <p:spTree>
      <p:nvGrpSpPr>
        <p:cNvPr id="1" name=""/>
        <p:cNvGrpSpPr/>
        <p:nvPr/>
      </p:nvGrpSpPr>
      <p:grpSpPr>
        <a:xfrm>
          <a:off x="0" y="0"/>
          <a:ext cx="0" cy="0"/>
          <a:chOff x="0" y="0"/>
          <a:chExt cx="0" cy="0"/>
        </a:xfrm>
      </p:grpSpPr>
      <p:sp>
        <p:nvSpPr>
          <p:cNvPr id="41"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42" name="182429520_1646x1646.jpeg"/>
          <p:cNvSpPr/>
          <p:nvPr>
            <p:ph type="pic" idx="21"/>
          </p:nvPr>
        </p:nvSpPr>
        <p:spPr>
          <a:xfrm>
            <a:off x="12306300" y="-114300"/>
            <a:ext cx="13931900" cy="13931900"/>
          </a:xfrm>
          <a:prstGeom prst="rect">
            <a:avLst/>
          </a:prstGeom>
        </p:spPr>
        <p:txBody>
          <a:bodyPr lIns="91439" tIns="45719" rIns="91439" bIns="45719">
            <a:noAutofit/>
          </a:bodyPr>
          <a:lstStyle/>
          <a:p>
            <a:pPr/>
          </a:p>
        </p:txBody>
      </p:sp>
      <p:sp>
        <p:nvSpPr>
          <p:cNvPr id="43" name="Текст заголовка"/>
          <p:cNvSpPr txBox="1"/>
          <p:nvPr>
            <p:ph type="title"/>
          </p:nvPr>
        </p:nvSpPr>
        <p:spPr>
          <a:xfrm>
            <a:off x="1016000" y="1155700"/>
            <a:ext cx="12090400" cy="9779000"/>
          </a:xfrm>
          <a:prstGeom prst="rect">
            <a:avLst/>
          </a:prstGeom>
        </p:spPr>
        <p:txBody>
          <a:bodyPr anchor="b"/>
          <a:lstStyle>
            <a:lvl1pPr algn="r">
              <a:lnSpc>
                <a:spcPct val="80000"/>
              </a:lnSpc>
              <a:spcBef>
                <a:spcPts val="0"/>
              </a:spcBef>
              <a:defRPr sz="17100">
                <a:solidFill>
                  <a:srgbClr val="5C5C5C"/>
                </a:solidFill>
              </a:defRPr>
            </a:lvl1pPr>
          </a:lstStyle>
          <a:p>
            <a:pPr/>
            <a:r>
              <a:t>Текст заголовка</a:t>
            </a:r>
          </a:p>
        </p:txBody>
      </p:sp>
      <p:sp>
        <p:nvSpPr>
          <p:cNvPr id="44" name="Уровень текста 1…"/>
          <p:cNvSpPr txBox="1"/>
          <p:nvPr>
            <p:ph type="body" sz="quarter" idx="1"/>
          </p:nvPr>
        </p:nvSpPr>
        <p:spPr>
          <a:xfrm>
            <a:off x="1016000" y="10795000"/>
            <a:ext cx="12090400" cy="1905000"/>
          </a:xfrm>
          <a:prstGeom prst="rect">
            <a:avLst/>
          </a:prstGeom>
        </p:spPr>
        <p:txBody>
          <a:bodyPr/>
          <a:lstStyle>
            <a:lvl1pPr marL="0" indent="0" algn="r">
              <a:lnSpc>
                <a:spcPct val="70000"/>
              </a:lnSpc>
              <a:spcBef>
                <a:spcPts val="800"/>
              </a:spcBef>
              <a:buSzTx/>
              <a:buFontTx/>
              <a:buNone/>
              <a:defRPr i="1" sz="7000">
                <a:solidFill>
                  <a:srgbClr val="747676"/>
                </a:solidFill>
              </a:defRPr>
            </a:lvl1pPr>
            <a:lvl2pPr marL="0" indent="0" algn="r">
              <a:lnSpc>
                <a:spcPct val="70000"/>
              </a:lnSpc>
              <a:spcBef>
                <a:spcPts val="800"/>
              </a:spcBef>
              <a:buSzTx/>
              <a:buFontTx/>
              <a:buNone/>
              <a:defRPr i="1" sz="7000">
                <a:solidFill>
                  <a:srgbClr val="747676"/>
                </a:solidFill>
              </a:defRPr>
            </a:lvl2pPr>
            <a:lvl3pPr marL="0" indent="0" algn="r">
              <a:lnSpc>
                <a:spcPct val="70000"/>
              </a:lnSpc>
              <a:spcBef>
                <a:spcPts val="800"/>
              </a:spcBef>
              <a:buSzTx/>
              <a:buFontTx/>
              <a:buNone/>
              <a:defRPr i="1" sz="7000">
                <a:solidFill>
                  <a:srgbClr val="747676"/>
                </a:solidFill>
              </a:defRPr>
            </a:lvl3pPr>
            <a:lvl4pPr marL="0" indent="0" algn="r">
              <a:lnSpc>
                <a:spcPct val="70000"/>
              </a:lnSpc>
              <a:spcBef>
                <a:spcPts val="800"/>
              </a:spcBef>
              <a:buSzTx/>
              <a:buFontTx/>
              <a:buNone/>
              <a:defRPr i="1" sz="7000">
                <a:solidFill>
                  <a:srgbClr val="747676"/>
                </a:solidFill>
              </a:defRPr>
            </a:lvl4pPr>
            <a:lvl5pPr marL="0" indent="0" algn="r">
              <a:lnSpc>
                <a:spcPct val="70000"/>
              </a:lnSpc>
              <a:spcBef>
                <a:spcPts val="800"/>
              </a:spcBef>
              <a:buSzTx/>
              <a:buFontTx/>
              <a:buNone/>
              <a:defRPr i="1" sz="7000">
                <a:solidFill>
                  <a:srgbClr val="747676"/>
                </a:solidFill>
              </a:defRPr>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45" name="Номер слайда"/>
          <p:cNvSpPr txBox="1"/>
          <p:nvPr>
            <p:ph type="sldNum" sz="quarter" idx="2"/>
          </p:nvPr>
        </p:nvSpPr>
        <p:spPr>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Заголовок — сверху">
    <p:spTree>
      <p:nvGrpSpPr>
        <p:cNvPr id="1" name=""/>
        <p:cNvGrpSpPr/>
        <p:nvPr/>
      </p:nvGrpSpPr>
      <p:grpSpPr>
        <a:xfrm>
          <a:off x="0" y="0"/>
          <a:ext cx="0" cy="0"/>
          <a:chOff x="0" y="0"/>
          <a:chExt cx="0" cy="0"/>
        </a:xfrm>
      </p:grpSpPr>
      <p:sp>
        <p:nvSpPr>
          <p:cNvPr id="52" name="Линия"/>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53" name="Текст заголовка"/>
          <p:cNvSpPr txBox="1"/>
          <p:nvPr>
            <p:ph type="title"/>
          </p:nvPr>
        </p:nvSpPr>
        <p:spPr>
          <a:prstGeom prst="rect">
            <a:avLst/>
          </a:prstGeom>
        </p:spPr>
        <p:txBody>
          <a:bodyPr/>
          <a:lstStyle/>
          <a:p>
            <a:pPr/>
            <a:r>
              <a:t>Текст заголовка</a:t>
            </a:r>
          </a:p>
        </p:txBody>
      </p:sp>
      <p:sp>
        <p:nvSpPr>
          <p:cNvPr id="54"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Заголовок и пункты">
    <p:spTree>
      <p:nvGrpSpPr>
        <p:cNvPr id="1" name=""/>
        <p:cNvGrpSpPr/>
        <p:nvPr/>
      </p:nvGrpSpPr>
      <p:grpSpPr>
        <a:xfrm>
          <a:off x="0" y="0"/>
          <a:ext cx="0" cy="0"/>
          <a:chOff x="0" y="0"/>
          <a:chExt cx="0" cy="0"/>
        </a:xfrm>
      </p:grpSpPr>
      <p:sp>
        <p:nvSpPr>
          <p:cNvPr id="61" name="Линия"/>
          <p:cNvSpPr/>
          <p:nvPr/>
        </p:nvSpPr>
        <p:spPr>
          <a:xfrm>
            <a:off x="1016000" y="2222500"/>
            <a:ext cx="22352000" cy="5"/>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62" name="Текст заголовка"/>
          <p:cNvSpPr txBox="1"/>
          <p:nvPr>
            <p:ph type="title"/>
          </p:nvPr>
        </p:nvSpPr>
        <p:spPr>
          <a:prstGeom prst="rect">
            <a:avLst/>
          </a:prstGeom>
        </p:spPr>
        <p:txBody>
          <a:bodyPr/>
          <a:lstStyle/>
          <a:p>
            <a:pPr/>
            <a:r>
              <a:t>Текст заголовка</a:t>
            </a:r>
          </a:p>
        </p:txBody>
      </p:sp>
      <p:sp>
        <p:nvSpPr>
          <p:cNvPr id="63" name="Уровень текста 1…"/>
          <p:cNvSpPr txBox="1"/>
          <p:nvPr>
            <p:ph type="body" idx="1"/>
          </p:nvPr>
        </p:nvSpPr>
        <p:spPr>
          <a:prstGeom prst="rect">
            <a:avLst/>
          </a:prstGeom>
        </p:spPr>
        <p:txBody>
          <a:body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64"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Заголовок, пункты и фото">
    <p:spTree>
      <p:nvGrpSpPr>
        <p:cNvPr id="1" name=""/>
        <p:cNvGrpSpPr/>
        <p:nvPr/>
      </p:nvGrpSpPr>
      <p:grpSpPr>
        <a:xfrm>
          <a:off x="0" y="0"/>
          <a:ext cx="0" cy="0"/>
          <a:chOff x="0" y="0"/>
          <a:chExt cx="0" cy="0"/>
        </a:xfrm>
      </p:grpSpPr>
      <p:sp>
        <p:nvSpPr>
          <p:cNvPr id="71" name="Линия"/>
          <p:cNvSpPr/>
          <p:nvPr/>
        </p:nvSpPr>
        <p:spPr>
          <a:xfrm>
            <a:off x="13208000" y="2222500"/>
            <a:ext cx="101600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72" name="118295074_2675x2907.jpeg"/>
          <p:cNvSpPr/>
          <p:nvPr>
            <p:ph type="pic" idx="21"/>
          </p:nvPr>
        </p:nvSpPr>
        <p:spPr>
          <a:xfrm>
            <a:off x="-381000" y="-114300"/>
            <a:ext cx="13931900" cy="15136430"/>
          </a:xfrm>
          <a:prstGeom prst="rect">
            <a:avLst/>
          </a:prstGeom>
        </p:spPr>
        <p:txBody>
          <a:bodyPr lIns="91439" tIns="45719" rIns="91439" bIns="45719">
            <a:noAutofit/>
          </a:bodyPr>
          <a:lstStyle/>
          <a:p>
            <a:pPr/>
          </a:p>
        </p:txBody>
      </p:sp>
      <p:sp>
        <p:nvSpPr>
          <p:cNvPr id="73" name="Текст заголовка"/>
          <p:cNvSpPr txBox="1"/>
          <p:nvPr>
            <p:ph type="title"/>
          </p:nvPr>
        </p:nvSpPr>
        <p:spPr>
          <a:xfrm>
            <a:off x="13208000" y="1016000"/>
            <a:ext cx="10160000" cy="1016000"/>
          </a:xfrm>
          <a:prstGeom prst="rect">
            <a:avLst/>
          </a:prstGeom>
        </p:spPr>
        <p:txBody>
          <a:bodyPr/>
          <a:lstStyle/>
          <a:p>
            <a:pPr/>
            <a:r>
              <a:t>Текст заголовка</a:t>
            </a:r>
          </a:p>
        </p:txBody>
      </p:sp>
      <p:sp>
        <p:nvSpPr>
          <p:cNvPr id="74" name="Уровень текста 1…"/>
          <p:cNvSpPr txBox="1"/>
          <p:nvPr>
            <p:ph type="body" sz="half" idx="1"/>
          </p:nvPr>
        </p:nvSpPr>
        <p:spPr>
          <a:xfrm>
            <a:off x="13208000" y="2540000"/>
            <a:ext cx="10160000" cy="10160000"/>
          </a:xfrm>
          <a:prstGeom prst="rect">
            <a:avLst/>
          </a:prstGeom>
        </p:spPr>
        <p:txBody>
          <a:bodyPr/>
          <a:lstStyle>
            <a:lvl1pPr marL="571500" indent="-571500">
              <a:defRPr sz="4000"/>
            </a:lvl1pPr>
            <a:lvl2pPr marL="1143000" indent="-571500">
              <a:defRPr sz="4000"/>
            </a:lvl2pPr>
            <a:lvl3pPr marL="1714500" indent="-571500">
              <a:defRPr sz="4000"/>
            </a:lvl3pPr>
            <a:lvl4pPr marL="2286000" indent="-571500">
              <a:defRPr sz="4000"/>
            </a:lvl4pPr>
            <a:lvl5pPr marL="2857500" indent="-571500">
              <a:defRPr sz="4000"/>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75"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Пункты">
    <p:spTree>
      <p:nvGrpSpPr>
        <p:cNvPr id="1" name=""/>
        <p:cNvGrpSpPr/>
        <p:nvPr/>
      </p:nvGrpSpPr>
      <p:grpSpPr>
        <a:xfrm>
          <a:off x="0" y="0"/>
          <a:ext cx="0" cy="0"/>
          <a:chOff x="0" y="0"/>
          <a:chExt cx="0" cy="0"/>
        </a:xfrm>
      </p:grpSpPr>
      <p:sp>
        <p:nvSpPr>
          <p:cNvPr id="82" name="Уровень текста 1…"/>
          <p:cNvSpPr txBox="1"/>
          <p:nvPr>
            <p:ph type="body" idx="1"/>
          </p:nvPr>
        </p:nvSpPr>
        <p:spPr>
          <a:prstGeom prst="rect">
            <a:avLst/>
          </a:prstGeom>
        </p:spPr>
        <p:txBody>
          <a:body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83"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Фото (3 шт.)">
    <p:spTree>
      <p:nvGrpSpPr>
        <p:cNvPr id="1" name=""/>
        <p:cNvGrpSpPr/>
        <p:nvPr/>
      </p:nvGrpSpPr>
      <p:grpSpPr>
        <a:xfrm>
          <a:off x="0" y="0"/>
          <a:ext cx="0" cy="0"/>
          <a:chOff x="0" y="0"/>
          <a:chExt cx="0" cy="0"/>
        </a:xfrm>
      </p:grpSpPr>
      <p:sp>
        <p:nvSpPr>
          <p:cNvPr id="90" name="118295074_2675x2907.jpeg"/>
          <p:cNvSpPr/>
          <p:nvPr>
            <p:ph type="pic" idx="21"/>
          </p:nvPr>
        </p:nvSpPr>
        <p:spPr>
          <a:xfrm>
            <a:off x="1016000" y="-1333500"/>
            <a:ext cx="13970000" cy="15177823"/>
          </a:xfrm>
          <a:prstGeom prst="rect">
            <a:avLst/>
          </a:prstGeom>
        </p:spPr>
        <p:txBody>
          <a:bodyPr lIns="91439" tIns="45719" rIns="91439" bIns="45719">
            <a:noAutofit/>
          </a:bodyPr>
          <a:lstStyle/>
          <a:p>
            <a:pPr/>
          </a:p>
        </p:txBody>
      </p:sp>
      <p:sp>
        <p:nvSpPr>
          <p:cNvPr id="91" name="182741592_1098x949.jpeg"/>
          <p:cNvSpPr/>
          <p:nvPr>
            <p:ph type="pic" sz="half" idx="22"/>
          </p:nvPr>
        </p:nvSpPr>
        <p:spPr>
          <a:xfrm>
            <a:off x="15240000" y="-1130300"/>
            <a:ext cx="9296400" cy="8034867"/>
          </a:xfrm>
          <a:prstGeom prst="rect">
            <a:avLst/>
          </a:prstGeom>
        </p:spPr>
        <p:txBody>
          <a:bodyPr lIns="91439" tIns="45719" rIns="91439" bIns="45719">
            <a:noAutofit/>
          </a:bodyPr>
          <a:lstStyle/>
          <a:p>
            <a:pPr/>
          </a:p>
        </p:txBody>
      </p:sp>
      <p:sp>
        <p:nvSpPr>
          <p:cNvPr id="92" name="182429520_1646x1646.jpeg"/>
          <p:cNvSpPr/>
          <p:nvPr>
            <p:ph type="pic" sz="half" idx="23"/>
          </p:nvPr>
        </p:nvSpPr>
        <p:spPr>
          <a:xfrm>
            <a:off x="15240000" y="5778500"/>
            <a:ext cx="8382000" cy="8382000"/>
          </a:xfrm>
          <a:prstGeom prst="rect">
            <a:avLst/>
          </a:prstGeom>
        </p:spPr>
        <p:txBody>
          <a:bodyPr lIns="91439" tIns="45719" rIns="91439" bIns="45719">
            <a:noAutofit/>
          </a:bodyPr>
          <a:lstStyle/>
          <a:p>
            <a:pPr/>
          </a:p>
        </p:txBody>
      </p:sp>
      <p:sp>
        <p:nvSpPr>
          <p:cNvPr id="93" name="Уровень текста 1…"/>
          <p:cNvSpPr txBox="1"/>
          <p:nvPr>
            <p:ph type="body" sz="quarter" idx="1"/>
          </p:nvPr>
        </p:nvSpPr>
        <p:spPr>
          <a:xfrm>
            <a:off x="1016000" y="11137900"/>
            <a:ext cx="22352000" cy="1905000"/>
          </a:xfrm>
          <a:prstGeom prst="rect">
            <a:avLst/>
          </a:prstGeom>
        </p:spPr>
        <p:txBody>
          <a:bodyPr/>
          <a:lstStyle>
            <a:lvl1pPr marL="0" indent="0">
              <a:spcBef>
                <a:spcPts val="2000"/>
              </a:spcBef>
              <a:buSzTx/>
              <a:buFontTx/>
              <a:buNone/>
              <a:defRPr i="1" spc="39" sz="4000"/>
            </a:lvl1pPr>
            <a:lvl2pPr marL="0" indent="0">
              <a:spcBef>
                <a:spcPts val="2000"/>
              </a:spcBef>
              <a:buSzTx/>
              <a:buFontTx/>
              <a:buNone/>
              <a:defRPr i="1" spc="39" sz="4000"/>
            </a:lvl2pPr>
            <a:lvl3pPr marL="0" indent="0">
              <a:spcBef>
                <a:spcPts val="2000"/>
              </a:spcBef>
              <a:buSzTx/>
              <a:buFontTx/>
              <a:buNone/>
              <a:defRPr i="1" spc="39" sz="4000"/>
            </a:lvl3pPr>
            <a:lvl4pPr marL="0" indent="0">
              <a:spcBef>
                <a:spcPts val="2000"/>
              </a:spcBef>
              <a:buSzTx/>
              <a:buFontTx/>
              <a:buNone/>
              <a:defRPr i="1" spc="39" sz="4000"/>
            </a:lvl4pPr>
            <a:lvl5pPr marL="0" indent="0">
              <a:spcBef>
                <a:spcPts val="2000"/>
              </a:spcBef>
              <a:buSzTx/>
              <a:buFontTx/>
              <a:buNone/>
              <a:defRPr i="1" spc="39" sz="4000"/>
            </a:lvl5p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94"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Текст заголовка"/>
          <p:cNvSpPr txBox="1"/>
          <p:nvPr>
            <p:ph type="title"/>
          </p:nvPr>
        </p:nvSpPr>
        <p:spPr>
          <a:xfrm>
            <a:off x="1016000" y="1016000"/>
            <a:ext cx="22352000" cy="101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Текст заголовка</a:t>
            </a:r>
          </a:p>
        </p:txBody>
      </p:sp>
      <p:sp>
        <p:nvSpPr>
          <p:cNvPr id="3" name="Уровень текста 1…"/>
          <p:cNvSpPr txBox="1"/>
          <p:nvPr>
            <p:ph type="body" idx="1"/>
          </p:nvPr>
        </p:nvSpPr>
        <p:spPr>
          <a:xfrm>
            <a:off x="1016000" y="2540000"/>
            <a:ext cx="22352000" cy="10160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4" name="Номер слайда"/>
          <p:cNvSpPr txBox="1"/>
          <p:nvPr>
            <p:ph type="sldNum" sz="quarter" idx="2"/>
          </p:nvPr>
        </p:nvSpPr>
        <p:spPr>
          <a:xfrm>
            <a:off x="22948900" y="12928600"/>
            <a:ext cx="419088" cy="469900"/>
          </a:xfrm>
          <a:prstGeom prst="rect">
            <a:avLst/>
          </a:prstGeom>
          <a:ln w="12700">
            <a:miter lim="400000"/>
          </a:ln>
        </p:spPr>
        <p:txBody>
          <a:bodyPr wrap="none" lIns="50800" tIns="50800" rIns="50800" bIns="50800">
            <a:spAutoFit/>
          </a:bodyPr>
          <a:lstStyle>
            <a:lvl1pPr algn="r">
              <a:spcBef>
                <a:spcPts val="0"/>
              </a:spcBef>
              <a:defRPr i="0" spc="0" sz="2500">
                <a:solidFill>
                  <a:srgbClr val="747676"/>
                </a:solidFill>
                <a:latin typeface="DIN Alternate Bold"/>
                <a:ea typeface="DIN Alternate Bold"/>
                <a:cs typeface="DIN Alternate Bold"/>
                <a:sym typeface="DIN Alternate Bold"/>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1pPr>
      <a:lvl2pPr marL="0" marR="0" indent="3429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2pPr>
      <a:lvl3pPr marL="0" marR="0" indent="6858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3pPr>
      <a:lvl4pPr marL="0" marR="0" indent="10287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4pPr>
      <a:lvl5pPr marL="0" marR="0" indent="13716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5pPr>
      <a:lvl6pPr marL="0" marR="0" indent="17145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6pPr>
      <a:lvl7pPr marL="0" marR="0" indent="20574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7pPr>
      <a:lvl8pPr marL="0" marR="0" indent="24003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8pPr>
      <a:lvl9pPr marL="0" marR="0" indent="2743200" algn="l" defTabSz="825500" rtl="0" latinLnBrk="0">
        <a:lnSpc>
          <a:spcPct val="100000"/>
        </a:lnSpc>
        <a:spcBef>
          <a:spcPts val="3300"/>
        </a:spcBef>
        <a:spcAft>
          <a:spcPts val="0"/>
        </a:spcAft>
        <a:buClrTx/>
        <a:buSzTx/>
        <a:buFontTx/>
        <a:buNone/>
        <a:tabLst/>
        <a:defRPr b="0" baseline="0" cap="all" i="0" spc="0" strike="noStrike" sz="7500" u="none">
          <a:solidFill>
            <a:srgbClr val="747676"/>
          </a:solidFill>
          <a:uFillTx/>
          <a:latin typeface="+mn-lt"/>
          <a:ea typeface="+mn-ea"/>
          <a:cs typeface="+mn-cs"/>
          <a:sym typeface="DIN Condensed Bold"/>
        </a:defRPr>
      </a:lvl9pPr>
    </p:titleStyle>
    <p:bodyStyle>
      <a:lvl1pPr marL="63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1pPr>
      <a:lvl2pPr marL="127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2pPr>
      <a:lvl3pPr marL="190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3pPr>
      <a:lvl4pPr marL="254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4pPr>
      <a:lvl5pPr marL="317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5pPr>
      <a:lvl6pPr marL="381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6pPr>
      <a:lvl7pPr marL="444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7pPr>
      <a:lvl8pPr marL="5080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8pPr>
      <a:lvl9pPr marL="5715000" marR="0" indent="-635000" algn="l" defTabSz="825500" rtl="0" latinLnBrk="0">
        <a:lnSpc>
          <a:spcPct val="100000"/>
        </a:lnSpc>
        <a:spcBef>
          <a:spcPts val="2500"/>
        </a:spcBef>
        <a:spcAft>
          <a:spcPts val="0"/>
        </a:spcAft>
        <a:buClrTx/>
        <a:buSzPct val="75000"/>
        <a:buFont typeface="Zapf Dingbats"/>
        <a:buChar char="➤"/>
        <a:tabLst/>
        <a:defRPr b="0" baseline="0" cap="none" i="0" spc="0" strike="noStrike" sz="4500" u="none">
          <a:solidFill>
            <a:srgbClr val="5C5C5C"/>
          </a:solidFill>
          <a:uFillTx/>
          <a:latin typeface="Iowan Old Style Roman"/>
          <a:ea typeface="Iowan Old Style Roman"/>
          <a:cs typeface="Iowan Old Style Roman"/>
          <a:sym typeface="Iowan Old Style Roman"/>
        </a:defRPr>
      </a:lvl9pPr>
    </p:bodyStyle>
    <p:otherStyle>
      <a:lvl1pPr marL="0" marR="0" indent="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1pPr>
      <a:lvl2pPr marL="0" marR="0" indent="2286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2pPr>
      <a:lvl3pPr marL="0" marR="0" indent="4572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3pPr>
      <a:lvl4pPr marL="0" marR="0" indent="6858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4pPr>
      <a:lvl5pPr marL="0" marR="0" indent="9144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5pPr>
      <a:lvl6pPr marL="0" marR="0" indent="11430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6pPr>
      <a:lvl7pPr marL="0" marR="0" indent="13716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7pPr>
      <a:lvl8pPr marL="0" marR="0" indent="16002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8pPr>
      <a:lvl9pPr marL="0" marR="0" indent="1828800" algn="r" defTabSz="825500" latinLnBrk="0">
        <a:lnSpc>
          <a:spcPct val="100000"/>
        </a:lnSpc>
        <a:spcBef>
          <a:spcPts val="0"/>
        </a:spcBef>
        <a:spcAft>
          <a:spcPts val="0"/>
        </a:spcAft>
        <a:buClrTx/>
        <a:buSzTx/>
        <a:buFontTx/>
        <a:buNone/>
        <a:tabLst/>
        <a:defRPr b="0" baseline="0" cap="none" i="0" spc="0" strike="noStrike" sz="2500" u="none">
          <a:solidFill>
            <a:schemeClr val="tx1"/>
          </a:solidFill>
          <a:uFillTx/>
          <a:latin typeface="+mn-lt"/>
          <a:ea typeface="+mn-ea"/>
          <a:cs typeface="+mn-cs"/>
          <a:sym typeface="DIN Alternate Bold"/>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tif"/></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tif"/></Relationships>

</file>

<file path=ppt/slides/_rels/slide1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t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t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Линия"/>
          <p:cNvSpPr/>
          <p:nvPr/>
        </p:nvSpPr>
        <p:spPr>
          <a:xfrm>
            <a:off x="1016000" y="7874000"/>
            <a:ext cx="22351997" cy="6"/>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29" name="Образ делового мужчины"/>
          <p:cNvSpPr txBox="1"/>
          <p:nvPr>
            <p:ph type="ctrTitle"/>
          </p:nvPr>
        </p:nvSpPr>
        <p:spPr>
          <a:prstGeom prst="rect">
            <a:avLst/>
          </a:prstGeom>
        </p:spPr>
        <p:txBody>
          <a:bodyPr/>
          <a:lstStyle/>
          <a:p>
            <a:pPr/>
            <a:r>
              <a:t>Образ делового мужчины</a:t>
            </a:r>
          </a:p>
        </p:txBody>
      </p:sp>
      <p:sp>
        <p:nvSpPr>
          <p:cNvPr id="130" name="1) По виду.…"/>
          <p:cNvSpPr txBox="1"/>
          <p:nvPr>
            <p:ph type="subTitle" sz="half" idx="1"/>
          </p:nvPr>
        </p:nvSpPr>
        <p:spPr>
          <a:prstGeom prst="rect">
            <a:avLst/>
          </a:prstGeom>
        </p:spPr>
        <p:txBody>
          <a:bodyPr/>
          <a:lstStyle/>
          <a:p>
            <a:pPr/>
            <a:r>
              <a:t>1) По виду.</a:t>
            </a:r>
          </a:p>
          <a:p>
            <a:pPr/>
            <a:r>
              <a:t>2) Формальные костюмы.</a:t>
            </a:r>
          </a:p>
          <a:p>
            <a:pPr/>
            <a:r>
              <a:t>3) Неформальные костюмы.</a:t>
            </a:r>
          </a:p>
          <a:p>
            <a:pPr/>
            <a:r>
              <a:t>4) Деловые костюмы</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Особенности:…"/>
          <p:cNvSpPr txBox="1"/>
          <p:nvPr>
            <p:ph type="body" idx="4294967295"/>
          </p:nvPr>
        </p:nvSpPr>
        <p:spPr>
          <a:prstGeom prst="rect">
            <a:avLst/>
          </a:prstGeom>
        </p:spPr>
        <p:txBody>
          <a:bodyPr/>
          <a:lstStyle/>
          <a:p>
            <a:pPr/>
            <a:r>
              <a:t>Особенности:</a:t>
            </a:r>
          </a:p>
          <a:p>
            <a:pPr/>
          </a:p>
          <a:p>
            <a:pPr/>
            <a:r>
              <a:t>Короткий спереди, сзади имеет длинные узкие фалды (их еще называют «ласточкин хвост»). Носится с белоснежной сорочкой, накрахмаленным белым жилетом, белым галстуком-бабочкой, завязанным вручную, черными лакированными туфлями.</a:t>
            </a:r>
          </a:p>
          <a:p>
            <a:pPr/>
            <a:r>
              <a:t>Брюки узкие, имеют высокий пояс и двойные шелковые лампасы по бокам, носятся без ремня.</a:t>
            </a:r>
          </a:p>
          <a:p>
            <a:pPr/>
            <a:r>
              <a:t>Дополняется также белым платком в нагрудном кармане и белыми перчатками.</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pic>
        <p:nvPicPr>
          <p:cNvPr id="169" name="Изображение" descr="Изображение"/>
          <p:cNvPicPr>
            <a:picLocks noChangeAspect="1"/>
          </p:cNvPicPr>
          <p:nvPr>
            <p:ph type="pic" idx="21"/>
          </p:nvPr>
        </p:nvPicPr>
        <p:blipFill>
          <a:blip r:embed="rId2">
            <a:extLst/>
          </a:blip>
          <a:srcRect l="0" t="0" r="0" b="33168"/>
          <a:stretch>
            <a:fillRect/>
          </a:stretch>
        </p:blipFill>
        <p:spPr>
          <a:xfrm>
            <a:off x="14122400" y="0"/>
            <a:ext cx="10261600" cy="13716000"/>
          </a:xfrm>
          <a:prstGeom prst="rect">
            <a:avLst/>
          </a:prstGeom>
        </p:spPr>
      </p:pic>
      <p:sp>
        <p:nvSpPr>
          <p:cNvPr id="170" name="Casual — подходит для прогулок, встреч с друзьями, неформального общения, семейных вечеринок и неофициальных мероприятий выходного дня. Носится без галстука и с расстегнутым воротником сорочки. Пиджак и брюки могут быть выполнены из разных тканей."/>
          <p:cNvSpPr txBox="1"/>
          <p:nvPr>
            <p:ph type="title"/>
          </p:nvPr>
        </p:nvSpPr>
        <p:spPr>
          <a:prstGeom prst="rect">
            <a:avLst/>
          </a:prstGeom>
        </p:spPr>
        <p:txBody>
          <a:bodyPr/>
          <a:lstStyle>
            <a:lvl1pPr defTabSz="363220">
              <a:defRPr sz="7524"/>
            </a:lvl1pPr>
          </a:lstStyle>
          <a:p>
            <a:pPr/>
            <a:r>
              <a:t>Casual — подходит для прогулок, встреч с друзьями, неформального общения, семейных вечеринок и неофициальных мероприятий выходного дня. Носится без галстука и с расстегнутым воротником сорочки. Пиджак и брюки могут быть выполнены из разных тканей.</a:t>
            </a:r>
          </a:p>
        </p:txBody>
      </p:sp>
      <p:sp>
        <p:nvSpPr>
          <p:cNvPr id="171" name="Casual"/>
          <p:cNvSpPr txBox="1"/>
          <p:nvPr>
            <p:ph type="body" sz="quarter" idx="1"/>
          </p:nvPr>
        </p:nvSpPr>
        <p:spPr>
          <a:prstGeom prst="rect">
            <a:avLst/>
          </a:prstGeom>
        </p:spPr>
        <p:txBody>
          <a:bodyPr/>
          <a:lstStyle/>
          <a:p>
            <a:pPr/>
            <a:r>
              <a:t>Casual</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74" name="Fashion item — это так называемые костюмы «на один сезон». Они шьются из нетрадиционных для мужских костюмов тканей (например, хлопка, льна, шелка), им свойственна некоторая небрежность, иногда они могут выглядеть слегка помятыми. Подходят для вечеринок "/>
          <p:cNvSpPr txBox="1"/>
          <p:nvPr>
            <p:ph type="title"/>
          </p:nvPr>
        </p:nvSpPr>
        <p:spPr>
          <a:prstGeom prst="rect">
            <a:avLst/>
          </a:prstGeom>
        </p:spPr>
        <p:txBody>
          <a:bodyPr/>
          <a:lstStyle>
            <a:lvl1pPr defTabSz="354965">
              <a:defRPr sz="7353"/>
            </a:lvl1pPr>
          </a:lstStyle>
          <a:p>
            <a:pPr/>
            <a:r>
              <a:t>Fashion item — это так называемые костюмы «на один сезон». Они шьются из нетрадиционных для мужских костюмов тканей (например, хлопка, льна, шелка), им свойственна некоторая небрежность, иногда они могут выглядеть слегка помятыми. Подходят для вечеринок и на каждый день.</a:t>
            </a:r>
          </a:p>
        </p:txBody>
      </p:sp>
      <p:sp>
        <p:nvSpPr>
          <p:cNvPr id="175" name="Fashion Item"/>
          <p:cNvSpPr txBox="1"/>
          <p:nvPr>
            <p:ph type="body" sz="quarter" idx="1"/>
          </p:nvPr>
        </p:nvSpPr>
        <p:spPr>
          <a:prstGeom prst="rect">
            <a:avLst/>
          </a:prstGeom>
        </p:spPr>
        <p:txBody>
          <a:bodyPr/>
          <a:lstStyle/>
          <a:p>
            <a:pPr/>
            <a:r>
              <a:t>Fashion Item</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pic>
        <p:nvPicPr>
          <p:cNvPr id="178" name="Изображение" descr="Изображение"/>
          <p:cNvPicPr>
            <a:picLocks noChangeAspect="1"/>
          </p:cNvPicPr>
          <p:nvPr>
            <p:ph type="pic" idx="21"/>
          </p:nvPr>
        </p:nvPicPr>
        <p:blipFill>
          <a:blip r:embed="rId2">
            <a:extLst/>
          </a:blip>
          <a:srcRect l="0" t="0" r="907" b="0"/>
          <a:stretch>
            <a:fillRect/>
          </a:stretch>
        </p:blipFill>
        <p:spPr>
          <a:xfrm>
            <a:off x="14122400" y="0"/>
            <a:ext cx="10261600" cy="13716000"/>
          </a:xfrm>
          <a:prstGeom prst="rect">
            <a:avLst/>
          </a:prstGeom>
        </p:spPr>
      </p:pic>
      <p:sp>
        <p:nvSpPr>
          <p:cNvPr id="179" name="Английский — подойдет поклонникам строгого классического стиля. Идеально сидит на стройных мужчинах, а вот мужчинам крупной комплекции лучше выбрать что-то другое."/>
          <p:cNvSpPr txBox="1"/>
          <p:nvPr>
            <p:ph type="title"/>
          </p:nvPr>
        </p:nvSpPr>
        <p:spPr>
          <a:prstGeom prst="rect">
            <a:avLst/>
          </a:prstGeom>
        </p:spPr>
        <p:txBody>
          <a:bodyPr/>
          <a:lstStyle>
            <a:lvl1pPr defTabSz="454025">
              <a:defRPr sz="9405"/>
            </a:lvl1pPr>
          </a:lstStyle>
          <a:p>
            <a:pPr/>
            <a:r>
              <a:t>Английский — подойдет поклонникам строгого классического стиля. Идеально сидит на стройных мужчинах, а вот мужчинам крупной комплекции лучше выбрать что-то другое. </a:t>
            </a:r>
          </a:p>
        </p:txBody>
      </p:sp>
      <p:sp>
        <p:nvSpPr>
          <p:cNvPr id="180" name="Английский"/>
          <p:cNvSpPr txBox="1"/>
          <p:nvPr>
            <p:ph type="body" sz="quarter" idx="1"/>
          </p:nvPr>
        </p:nvSpPr>
        <p:spPr>
          <a:prstGeom prst="rect">
            <a:avLst/>
          </a:prstGeom>
        </p:spPr>
        <p:txBody>
          <a:bodyPr/>
          <a:lstStyle/>
          <a:p>
            <a:pPr/>
            <a:r>
              <a:t>Английский</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Особенности:…"/>
          <p:cNvSpPr txBox="1"/>
          <p:nvPr>
            <p:ph type="body" idx="4294967295"/>
          </p:nvPr>
        </p:nvSpPr>
        <p:spPr>
          <a:prstGeom prst="rect">
            <a:avLst/>
          </a:prstGeom>
        </p:spPr>
        <p:txBody>
          <a:bodyPr/>
          <a:lstStyle/>
          <a:p>
            <a:pPr/>
            <a:r>
              <a:t>Особенности:</a:t>
            </a:r>
          </a:p>
          <a:p>
            <a:pPr/>
            <a:r>
              <a:t>Популярна как двойка, так и тройка.</a:t>
            </a:r>
          </a:p>
          <a:p>
            <a:pPr/>
            <a:r>
              <a:t>Пиджак может быть однобортным и двубортным.</a:t>
            </a:r>
          </a:p>
          <a:p>
            <a:pPr/>
            <a:r>
              <a:t>Имеет небольшие подплечники, которые, как правило, скошены.</a:t>
            </a:r>
          </a:p>
          <a:p>
            <a:pPr/>
            <a:r>
              <a:t>Талия обозначена и чуть занижена.</a:t>
            </a:r>
          </a:p>
          <a:p>
            <a:pPr/>
            <a:r>
              <a:t>Сзади — две шлицы.</a:t>
            </a:r>
          </a:p>
          <a:p>
            <a:pPr/>
            <a:r>
              <a:t>Карманы немного скошены, с лацканами, а над боковым карманом может быть еще один небольшой, для мелочи.</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pic>
        <p:nvPicPr>
          <p:cNvPr id="185" name="Изображение" descr="Изображение"/>
          <p:cNvPicPr>
            <a:picLocks noChangeAspect="1"/>
          </p:cNvPicPr>
          <p:nvPr>
            <p:ph type="pic" idx="21"/>
          </p:nvPr>
        </p:nvPicPr>
        <p:blipFill>
          <a:blip r:embed="rId2">
            <a:extLst/>
          </a:blip>
          <a:srcRect l="0" t="0" r="0" b="10891"/>
          <a:stretch>
            <a:fillRect/>
          </a:stretch>
        </p:blipFill>
        <p:spPr>
          <a:xfrm>
            <a:off x="14122400" y="0"/>
            <a:ext cx="10261600" cy="13716000"/>
          </a:xfrm>
          <a:prstGeom prst="rect">
            <a:avLst/>
          </a:prstGeom>
        </p:spPr>
      </p:pic>
      <p:sp>
        <p:nvSpPr>
          <p:cNvPr id="186" name="Итальянский — очень элегантный костюм, скроен строго по фигуре. Подойдет мужчинам любой комплекции."/>
          <p:cNvSpPr txBox="1"/>
          <p:nvPr>
            <p:ph type="title"/>
          </p:nvPr>
        </p:nvSpPr>
        <p:spPr>
          <a:prstGeom prst="rect">
            <a:avLst/>
          </a:prstGeom>
        </p:spPr>
        <p:txBody>
          <a:bodyPr/>
          <a:lstStyle>
            <a:lvl1pPr defTabSz="610870">
              <a:defRPr sz="12654"/>
            </a:lvl1pPr>
          </a:lstStyle>
          <a:p>
            <a:pPr/>
            <a:r>
              <a:t>Итальянский — очень элегантный костюм, скроен строго по фигуре. Подойдет мужчинам любой комплекции.</a:t>
            </a:r>
          </a:p>
        </p:txBody>
      </p:sp>
      <p:sp>
        <p:nvSpPr>
          <p:cNvPr id="187" name="Итальянский"/>
          <p:cNvSpPr txBox="1"/>
          <p:nvPr>
            <p:ph type="body" sz="quarter" idx="1"/>
          </p:nvPr>
        </p:nvSpPr>
        <p:spPr>
          <a:prstGeom prst="rect">
            <a:avLst/>
          </a:prstGeom>
        </p:spPr>
        <p:txBody>
          <a:bodyPr/>
          <a:lstStyle/>
          <a:p>
            <a:pPr/>
            <a:r>
              <a:t>Итальянский</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Особенности:…"/>
          <p:cNvSpPr txBox="1"/>
          <p:nvPr>
            <p:ph type="body" idx="4294967295"/>
          </p:nvPr>
        </p:nvSpPr>
        <p:spPr>
          <a:prstGeom prst="rect">
            <a:avLst/>
          </a:prstGeom>
        </p:spPr>
        <p:txBody>
          <a:bodyPr/>
          <a:lstStyle/>
          <a:p>
            <a:pPr/>
            <a:r>
              <a:t>Особенности:</a:t>
            </a:r>
          </a:p>
          <a:p>
            <a:pPr/>
            <a:r>
              <a:t>Пиджак традиционно однобортный с тремя пуговицами и двумя шлицами (но может быть двубортный с узкими плечами, облегающий).</a:t>
            </a:r>
          </a:p>
          <a:p>
            <a:pPr/>
            <a:r>
              <a:t>Плечи слегка расширены и приподняты.</a:t>
            </a:r>
          </a:p>
          <a:p>
            <a:pPr/>
            <a:r>
              <a:t>Прямые брюки.</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pic>
        <p:nvPicPr>
          <p:cNvPr id="192" name="Изображение" descr="Изображение"/>
          <p:cNvPicPr>
            <a:picLocks noChangeAspect="1"/>
          </p:cNvPicPr>
          <p:nvPr>
            <p:ph type="pic" idx="21"/>
          </p:nvPr>
        </p:nvPicPr>
        <p:blipFill>
          <a:blip r:embed="rId2">
            <a:extLst/>
          </a:blip>
          <a:srcRect l="0" t="0" r="0" b="11053"/>
          <a:stretch>
            <a:fillRect/>
          </a:stretch>
        </p:blipFill>
        <p:spPr>
          <a:xfrm>
            <a:off x="14122400" y="0"/>
            <a:ext cx="10261600" cy="13716000"/>
          </a:xfrm>
          <a:prstGeom prst="rect">
            <a:avLst/>
          </a:prstGeom>
        </p:spPr>
      </p:pic>
      <p:sp>
        <p:nvSpPr>
          <p:cNvPr id="193" name="Американский — очень удобный и комфортный. Подойдет полным мужчинам. Однако на строго официальные мероприятия его лучше не надевать, он более актуален для неформальных деловых встреч."/>
          <p:cNvSpPr txBox="1"/>
          <p:nvPr>
            <p:ph type="title"/>
          </p:nvPr>
        </p:nvSpPr>
        <p:spPr>
          <a:prstGeom prst="rect">
            <a:avLst/>
          </a:prstGeom>
        </p:spPr>
        <p:txBody>
          <a:bodyPr/>
          <a:lstStyle>
            <a:lvl1pPr defTabSz="404495">
              <a:defRPr sz="8379"/>
            </a:lvl1pPr>
          </a:lstStyle>
          <a:p>
            <a:pPr/>
            <a:r>
              <a:t>Американский — очень удобный и комфортный. Подойдет полным мужчинам. Однако на строго официальные мероприятия его лучше не надевать, он более актуален для неформальных деловых встреч.</a:t>
            </a:r>
          </a:p>
        </p:txBody>
      </p:sp>
      <p:sp>
        <p:nvSpPr>
          <p:cNvPr id="194" name="Американский"/>
          <p:cNvSpPr txBox="1"/>
          <p:nvPr>
            <p:ph type="body" sz="quarter" idx="1"/>
          </p:nvPr>
        </p:nvSpPr>
        <p:spPr>
          <a:prstGeom prst="rect">
            <a:avLst/>
          </a:prstGeom>
        </p:spPr>
        <p:txBody>
          <a:bodyPr/>
          <a:lstStyle/>
          <a:p>
            <a:pPr/>
            <a:r>
              <a:t>Американский</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Особенности:…"/>
          <p:cNvSpPr txBox="1"/>
          <p:nvPr>
            <p:ph type="body" idx="4294967295"/>
          </p:nvPr>
        </p:nvSpPr>
        <p:spPr>
          <a:prstGeom prst="rect">
            <a:avLst/>
          </a:prstGeom>
        </p:spPr>
        <p:txBody>
          <a:bodyPr/>
          <a:lstStyle/>
          <a:p>
            <a:pPr/>
            <a:r>
              <a:t>Особенности:</a:t>
            </a:r>
          </a:p>
          <a:p>
            <a:pPr/>
            <a:r>
              <a:t>Не имеет подплечников.</a:t>
            </a:r>
          </a:p>
          <a:p>
            <a:pPr/>
            <a:r>
              <a:t>Практически не притален (прилегает только на бедрах).</a:t>
            </a:r>
          </a:p>
          <a:p>
            <a:pPr/>
            <a:r>
              <a:t>Короче, чем европейский костюм.</a:t>
            </a:r>
          </a:p>
          <a:p>
            <a:pPr/>
            <a:r>
              <a:t>Пиджак может быть однобортным (с двумя или тремя пуговицами и центральной шлицей) и двубортным (с отделочными пуговицами, расположенными на большом расстоянии, и глубокими лацканами).</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33" name="Однобортный — один из самых популярных и удобных видов пиджаков, которому отдают предпочтение 80% мужчин.…"/>
          <p:cNvSpPr txBox="1"/>
          <p:nvPr>
            <p:ph type="title"/>
          </p:nvPr>
        </p:nvSpPr>
        <p:spPr>
          <a:prstGeom prst="rect">
            <a:avLst/>
          </a:prstGeom>
        </p:spPr>
        <p:txBody>
          <a:bodyPr/>
          <a:lstStyle/>
          <a:p>
            <a:pPr defTabSz="363220">
              <a:defRPr sz="7524"/>
            </a:pPr>
            <a:r>
              <a:t>Однобортный — один из самых популярных и удобных видов пиджаков, которому отдают предпочтение 80% мужчин.</a:t>
            </a:r>
          </a:p>
          <a:p>
            <a:pPr defTabSz="363220">
              <a:defRPr sz="7524"/>
            </a:pPr>
            <a:r>
              <a:t>Отличительные особенности : имеет ряд пуговиц на одном борту и петли на другом.</a:t>
            </a:r>
          </a:p>
          <a:p>
            <a:pPr defTabSz="363220">
              <a:defRPr sz="7524"/>
            </a:pPr>
            <a:r>
              <a:t>Плюсы : универсальная модель, подходящая практически всем; удобно расстегивать и застегивать.</a:t>
            </a:r>
          </a:p>
        </p:txBody>
      </p:sp>
      <p:sp>
        <p:nvSpPr>
          <p:cNvPr id="134" name="Однобортный"/>
          <p:cNvSpPr txBox="1"/>
          <p:nvPr>
            <p:ph type="body" sz="quarter" idx="1"/>
          </p:nvPr>
        </p:nvSpPr>
        <p:spPr>
          <a:prstGeom prst="rect">
            <a:avLst/>
          </a:prstGeom>
        </p:spPr>
        <p:txBody>
          <a:bodyPr/>
          <a:lstStyle/>
          <a:p>
            <a:pPr/>
            <a:r>
              <a:t>Однобортный</a:t>
            </a:r>
          </a:p>
        </p:txBody>
      </p:sp>
      <p:pic>
        <p:nvPicPr>
          <p:cNvPr id="135" name="Изображение" descr="Изображение"/>
          <p:cNvPicPr>
            <a:picLocks noChangeAspect="1"/>
          </p:cNvPicPr>
          <p:nvPr/>
        </p:nvPicPr>
        <p:blipFill>
          <a:blip r:embed="rId2">
            <a:extLst/>
          </a:blip>
          <a:stretch>
            <a:fillRect/>
          </a:stretch>
        </p:blipFill>
        <p:spPr>
          <a:xfrm>
            <a:off x="15212654" y="1829040"/>
            <a:ext cx="7360393" cy="7134416"/>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sp>
        <p:nvSpPr>
          <p:cNvPr id="138" name="Двубортный — менее распространенная модель, выглядит более строго. На официальные мероприятия рекомендуется надевать именно такой костюм, при этом он должен быть застегнут на все пуговицы.…"/>
          <p:cNvSpPr txBox="1"/>
          <p:nvPr>
            <p:ph type="title"/>
          </p:nvPr>
        </p:nvSpPr>
        <p:spPr>
          <a:prstGeom prst="rect">
            <a:avLst/>
          </a:prstGeom>
        </p:spPr>
        <p:txBody>
          <a:bodyPr/>
          <a:lstStyle/>
          <a:p>
            <a:pPr defTabSz="330200">
              <a:defRPr sz="6840"/>
            </a:pPr>
            <a:r>
              <a:t>Двубортный — менее распространенная модель, выглядит более строго. На официальные мероприятия рекомендуется надевать именно такой костюм, при этом он должен быть застегнут на все пуговицы.</a:t>
            </a:r>
          </a:p>
          <a:p>
            <a:pPr defTabSz="330200">
              <a:defRPr sz="6840"/>
            </a:pPr>
            <a:r>
              <a:t>Отличительные особенности : имеет два ряда пуговиц, а полы достаточно далеко заходят друг на друга.</a:t>
            </a:r>
          </a:p>
          <a:p>
            <a:pPr defTabSz="330200">
              <a:defRPr sz="6840"/>
            </a:pPr>
            <a:r>
              <a:t>Плюсы : подойдет худощавым мужчинам высокого роста. Оригинал статьи: https://www.kp.ru/guide/vidy-muzhskikh-kostjumov.html</a:t>
            </a:r>
          </a:p>
        </p:txBody>
      </p:sp>
      <p:sp>
        <p:nvSpPr>
          <p:cNvPr id="139" name="Двубортный"/>
          <p:cNvSpPr txBox="1"/>
          <p:nvPr>
            <p:ph type="body" sz="quarter" idx="1"/>
          </p:nvPr>
        </p:nvSpPr>
        <p:spPr>
          <a:prstGeom prst="rect">
            <a:avLst/>
          </a:prstGeom>
        </p:spPr>
        <p:txBody>
          <a:bodyPr/>
          <a:lstStyle/>
          <a:p>
            <a:pPr/>
            <a:r>
              <a:t>Двубортный</a:t>
            </a:r>
          </a:p>
        </p:txBody>
      </p:sp>
      <p:pic>
        <p:nvPicPr>
          <p:cNvPr id="140" name="Изображение" descr="Изображение"/>
          <p:cNvPicPr>
            <a:picLocks noChangeAspect="1"/>
          </p:cNvPicPr>
          <p:nvPr/>
        </p:nvPicPr>
        <p:blipFill>
          <a:blip r:embed="rId2">
            <a:extLst/>
          </a:blip>
          <a:stretch>
            <a:fillRect/>
          </a:stretch>
        </p:blipFill>
        <p:spPr>
          <a:xfrm>
            <a:off x="13461352" y="1234917"/>
            <a:ext cx="10275198" cy="10275199"/>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pic>
        <p:nvPicPr>
          <p:cNvPr id="143" name="Изображение" descr="Изображение"/>
          <p:cNvPicPr>
            <a:picLocks noChangeAspect="1"/>
          </p:cNvPicPr>
          <p:nvPr>
            <p:ph type="pic" idx="21"/>
          </p:nvPr>
        </p:nvPicPr>
        <p:blipFill>
          <a:blip r:embed="rId2">
            <a:extLst/>
          </a:blip>
          <a:srcRect l="0" t="0" r="0" b="13191"/>
          <a:stretch>
            <a:fillRect/>
          </a:stretch>
        </p:blipFill>
        <p:spPr>
          <a:xfrm>
            <a:off x="14122400" y="0"/>
            <a:ext cx="10261600" cy="13716000"/>
          </a:xfrm>
          <a:prstGeom prst="rect">
            <a:avLst/>
          </a:prstGeom>
        </p:spPr>
      </p:pic>
      <p:sp>
        <p:nvSpPr>
          <p:cNvPr id="144" name="Костюм-тройка — классический мужской костюм, появившийся в начале 20-го века и ставший воплощением подлинного вкуса.…"/>
          <p:cNvSpPr txBox="1"/>
          <p:nvPr>
            <p:ph type="title"/>
          </p:nvPr>
        </p:nvSpPr>
        <p:spPr>
          <a:prstGeom prst="rect">
            <a:avLst/>
          </a:prstGeom>
        </p:spPr>
        <p:txBody>
          <a:bodyPr/>
          <a:lstStyle/>
          <a:p>
            <a:pPr defTabSz="330200">
              <a:defRPr sz="6840"/>
            </a:pPr>
            <a:r>
              <a:t>Костюм-тройка — классический мужской костюм, появившийся в начале 20-го века и ставший воплощением подлинного вкуса.</a:t>
            </a:r>
          </a:p>
          <a:p>
            <a:pPr defTabSz="330200">
              <a:defRPr sz="6840"/>
            </a:pPr>
            <a:r>
              <a:t>Отличительные особенности : состоит из брюк, однобортного пиджака и жилета, сшитых из одной ткани.</a:t>
            </a:r>
          </a:p>
          <a:p>
            <a:pPr defTabSz="330200">
              <a:defRPr sz="6840"/>
            </a:pPr>
            <a:r>
              <a:t>Плюсы : согласно этикету, в костюме-тройке позволительно снять пиджак, не спросив об этом разрешения.</a:t>
            </a:r>
          </a:p>
        </p:txBody>
      </p:sp>
      <p:sp>
        <p:nvSpPr>
          <p:cNvPr id="145" name="Костюм-тройка"/>
          <p:cNvSpPr txBox="1"/>
          <p:nvPr>
            <p:ph type="body" sz="quarter" idx="1"/>
          </p:nvPr>
        </p:nvSpPr>
        <p:spPr>
          <a:prstGeom prst="rect">
            <a:avLst/>
          </a:prstGeom>
        </p:spPr>
        <p:txBody>
          <a:bodyPr/>
          <a:lstStyle/>
          <a:p>
            <a:pPr/>
            <a:r>
              <a:t>Костюм-тройка</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pic>
        <p:nvPicPr>
          <p:cNvPr id="148" name="Изображение" descr="Изображение"/>
          <p:cNvPicPr>
            <a:picLocks noChangeAspect="1"/>
          </p:cNvPicPr>
          <p:nvPr>
            <p:ph type="pic" idx="21"/>
          </p:nvPr>
        </p:nvPicPr>
        <p:blipFill>
          <a:blip r:embed="rId2">
            <a:extLst/>
          </a:blip>
          <a:srcRect l="24506" t="0" r="25644" b="0"/>
          <a:stretch>
            <a:fillRect/>
          </a:stretch>
        </p:blipFill>
        <p:spPr>
          <a:xfrm>
            <a:off x="14122400" y="0"/>
            <a:ext cx="10261600" cy="13716000"/>
          </a:xfrm>
          <a:prstGeom prst="rect">
            <a:avLst/>
          </a:prstGeom>
        </p:spPr>
      </p:pic>
      <p:sp>
        <p:nvSpPr>
          <p:cNvPr id="149" name="Визитка — вид мужского костюма полуфрака, особенно популярного в качестве повседневной одежды в 19-м веке. После Первой Мировой войны такие костюмы принято надевать лишь в исключительных случаях (на свадьбы, похороны, церемонии)."/>
          <p:cNvSpPr txBox="1"/>
          <p:nvPr>
            <p:ph type="title"/>
          </p:nvPr>
        </p:nvSpPr>
        <p:spPr>
          <a:prstGeom prst="rect">
            <a:avLst/>
          </a:prstGeom>
        </p:spPr>
        <p:txBody>
          <a:bodyPr/>
          <a:lstStyle>
            <a:lvl1pPr defTabSz="387984">
              <a:defRPr sz="8037"/>
            </a:lvl1pPr>
          </a:lstStyle>
          <a:p>
            <a:pPr/>
            <a:r>
              <a:t>Визитка — вид мужского костюма полуфрака, особенно популярного в качестве повседневной одежды в 19-м веке. После Первой Мировой войны такие костюмы принято надевать лишь в исключительных случаях (на свадьбы, похороны, церемонии).</a:t>
            </a:r>
          </a:p>
        </p:txBody>
      </p:sp>
      <p:sp>
        <p:nvSpPr>
          <p:cNvPr id="150" name="Визитка"/>
          <p:cNvSpPr txBox="1"/>
          <p:nvPr>
            <p:ph type="body" sz="quarter" idx="1"/>
          </p:nvPr>
        </p:nvSpPr>
        <p:spPr>
          <a:prstGeom prst="rect">
            <a:avLst/>
          </a:prstGeom>
        </p:spPr>
        <p:txBody>
          <a:bodyPr/>
          <a:lstStyle/>
          <a:p>
            <a:pPr/>
            <a:r>
              <a:t>Визитка</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Отличительные особенности:…"/>
          <p:cNvSpPr txBox="1"/>
          <p:nvPr>
            <p:ph type="body" idx="4294967295"/>
          </p:nvPr>
        </p:nvSpPr>
        <p:spPr>
          <a:prstGeom prst="rect">
            <a:avLst/>
          </a:prstGeom>
        </p:spPr>
        <p:txBody>
          <a:bodyPr/>
          <a:lstStyle/>
          <a:p>
            <a:pPr/>
            <a:r>
              <a:t>Отличительные особенности:</a:t>
            </a:r>
          </a:p>
          <a:p>
            <a:pPr/>
            <a:r>
              <a:t>Имеет борта, которые сужаются книзу, образуя конусообразный вырез.</a:t>
            </a:r>
          </a:p>
          <a:p>
            <a:pPr/>
            <a:r>
              <a:t>Застегивается на одну пуговицу.</a:t>
            </a:r>
          </a:p>
          <a:p>
            <a:pPr/>
            <a:r>
              <a:t>Сзади длина ниже колен.</a:t>
            </a:r>
          </a:p>
          <a:p>
            <a:pPr/>
            <a:r>
              <a:t>Носится с брюками в полоску, белой рубашкой с воротником-бабочкой, жилетом и черными ботинками.</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pic>
        <p:nvPicPr>
          <p:cNvPr id="155" name="Изображение" descr="Изображение"/>
          <p:cNvPicPr>
            <a:picLocks noChangeAspect="1"/>
          </p:cNvPicPr>
          <p:nvPr>
            <p:ph type="pic" idx="21"/>
          </p:nvPr>
        </p:nvPicPr>
        <p:blipFill>
          <a:blip r:embed="rId2">
            <a:extLst/>
          </a:blip>
          <a:srcRect l="0" t="5445" r="0" b="5445"/>
          <a:stretch>
            <a:fillRect/>
          </a:stretch>
        </p:blipFill>
        <p:spPr>
          <a:xfrm>
            <a:off x="14122400" y="0"/>
            <a:ext cx="10261600" cy="13716000"/>
          </a:xfrm>
          <a:prstGeom prst="rect">
            <a:avLst/>
          </a:prstGeom>
        </p:spPr>
      </p:pic>
      <p:sp>
        <p:nvSpPr>
          <p:cNvPr id="156" name="Смокинг — так называемый «клубный» пиджак (раньше его носили на неформальные дружеские встречи или беседы с партнерами по бизнесу). Сегодня его надевают на протокольные мероприятия после пяти вечера, согласно дресс-коду «black tie»."/>
          <p:cNvSpPr txBox="1"/>
          <p:nvPr>
            <p:ph type="title"/>
          </p:nvPr>
        </p:nvSpPr>
        <p:spPr>
          <a:prstGeom prst="rect">
            <a:avLst/>
          </a:prstGeom>
        </p:spPr>
        <p:txBody>
          <a:bodyPr/>
          <a:lstStyle>
            <a:lvl1pPr defTabSz="404495">
              <a:defRPr sz="8379"/>
            </a:lvl1pPr>
          </a:lstStyle>
          <a:p>
            <a:pPr/>
            <a:r>
              <a:t>Смокинг — так называемый «клубный» пиджак (раньше его носили на неформальные дружеские встречи или беседы с партнерами по бизнесу). Сегодня его надевают на протокольные мероприятия после пяти вечера, согласно дресс-коду «black tie».</a:t>
            </a:r>
          </a:p>
        </p:txBody>
      </p:sp>
      <p:sp>
        <p:nvSpPr>
          <p:cNvPr id="157" name="Смокинг"/>
          <p:cNvSpPr txBox="1"/>
          <p:nvPr>
            <p:ph type="body" sz="quarter" idx="1"/>
          </p:nvPr>
        </p:nvSpPr>
        <p:spPr>
          <a:prstGeom prst="rect">
            <a:avLst/>
          </a:prstGeom>
        </p:spPr>
        <p:txBody>
          <a:bodyPr/>
          <a:lstStyle/>
          <a:p>
            <a:pPr/>
            <a:r>
              <a:t>Смокинг</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Особенности:…"/>
          <p:cNvSpPr txBox="1"/>
          <p:nvPr>
            <p:ph type="body" idx="4294967295"/>
          </p:nvPr>
        </p:nvSpPr>
        <p:spPr>
          <a:prstGeom prst="rect">
            <a:avLst/>
          </a:prstGeom>
        </p:spPr>
        <p:txBody>
          <a:bodyPr/>
          <a:lstStyle/>
          <a:p>
            <a:pPr/>
            <a:r>
              <a:t>Особенности:</a:t>
            </a:r>
          </a:p>
          <a:p>
            <a:pPr/>
            <a:r>
              <a:t>Черный пиджак с открытой грудью (допустим также белый пиджак — в случаях, когда на улице не потребуется верхняя одежда).</a:t>
            </a:r>
          </a:p>
          <a:p>
            <a:pPr/>
            <a:r>
              <a:t>Имеет длинные атласные или шелковые лацканы.</a:t>
            </a:r>
          </a:p>
          <a:p>
            <a:pPr/>
            <a:r>
              <a:t>Может быть однобортным и двубортным, на одной или трех пуговицах.</a:t>
            </a:r>
          </a:p>
          <a:p>
            <a:pPr/>
            <a:r>
              <a:t>Носят с черными брюками, белоснежной рубашкой с воротничком-бабочкой, галстуком-бабочкой или пластроном.</a:t>
            </a:r>
          </a:p>
          <a:p>
            <a:pPr/>
            <a:r>
              <a:t>Обязательно дополняется платком в нагрудном кармане и кушаком (вместо кушака допустим жилет).</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Линия"/>
          <p:cNvSpPr/>
          <p:nvPr/>
        </p:nvSpPr>
        <p:spPr>
          <a:xfrm>
            <a:off x="1016000" y="10718800"/>
            <a:ext cx="12090400" cy="3"/>
          </a:xfrm>
          <a:prstGeom prst="line">
            <a:avLst/>
          </a:prstGeom>
          <a:ln w="38100" cap="rnd">
            <a:solidFill>
              <a:srgbClr val="747676"/>
            </a:solidFill>
            <a:custDash>
              <a:ds d="100000" sp="200000"/>
            </a:custDash>
          </a:ln>
        </p:spPr>
        <p:txBody>
          <a:bodyPr lIns="50800" tIns="50800" rIns="50800" bIns="50800" anchor="ctr"/>
          <a:lstStyle/>
          <a:p>
            <a:pPr defTabSz="457200">
              <a:spcBef>
                <a:spcPts val="0"/>
              </a:spcBef>
              <a:defRPr i="0" spc="0" sz="1200">
                <a:solidFill>
                  <a:srgbClr val="000000"/>
                </a:solidFill>
                <a:latin typeface="Helvetica"/>
                <a:ea typeface="Helvetica"/>
                <a:cs typeface="Helvetica"/>
                <a:sym typeface="Helvetica"/>
              </a:defRPr>
            </a:pPr>
          </a:p>
        </p:txBody>
      </p:sp>
      <p:pic>
        <p:nvPicPr>
          <p:cNvPr id="162" name="Изображение" descr="Изображение"/>
          <p:cNvPicPr>
            <a:picLocks noChangeAspect="1"/>
          </p:cNvPicPr>
          <p:nvPr>
            <p:ph type="pic" idx="21"/>
          </p:nvPr>
        </p:nvPicPr>
        <p:blipFill>
          <a:blip r:embed="rId2">
            <a:extLst/>
          </a:blip>
          <a:srcRect l="12592" t="0" r="12592" b="0"/>
          <a:stretch>
            <a:fillRect/>
          </a:stretch>
        </p:blipFill>
        <p:spPr>
          <a:xfrm>
            <a:off x="14122400" y="0"/>
            <a:ext cx="10261600" cy="13716000"/>
          </a:xfrm>
          <a:prstGeom prst="rect">
            <a:avLst/>
          </a:prstGeom>
        </p:spPr>
      </p:pic>
      <p:sp>
        <p:nvSpPr>
          <p:cNvPr id="163" name="Фрак — парадный вечерний костюм, который обычно надевают на торжественные и официальные мероприятия по строгому протоколу (согласно дресс-коду «white tie»)."/>
          <p:cNvSpPr txBox="1"/>
          <p:nvPr>
            <p:ph type="title"/>
          </p:nvPr>
        </p:nvSpPr>
        <p:spPr>
          <a:prstGeom prst="rect">
            <a:avLst/>
          </a:prstGeom>
        </p:spPr>
        <p:txBody>
          <a:bodyPr/>
          <a:lstStyle>
            <a:lvl1pPr defTabSz="454025">
              <a:defRPr sz="9405"/>
            </a:lvl1pPr>
          </a:lstStyle>
          <a:p>
            <a:pPr/>
            <a:r>
              <a:t>Фрак — парадный вечерний костюм, который обычно надевают на торжественные и официальные мероприятия по строгому протоколу (согласно дресс-коду «white tie»).</a:t>
            </a:r>
          </a:p>
        </p:txBody>
      </p:sp>
      <p:sp>
        <p:nvSpPr>
          <p:cNvPr id="164" name="Фрак"/>
          <p:cNvSpPr txBox="1"/>
          <p:nvPr>
            <p:ph type="body" sz="quarter" idx="1"/>
          </p:nvPr>
        </p:nvSpPr>
        <p:spPr>
          <a:prstGeom prst="rect">
            <a:avLst/>
          </a:prstGeom>
        </p:spPr>
        <p:txBody>
          <a:bodyPr/>
          <a:lstStyle/>
          <a:p>
            <a:pPr/>
            <a:r>
              <a:t>Фрак</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New_Template9">
  <a:themeElements>
    <a:clrScheme name="New_Template9">
      <a:dk1>
        <a:srgbClr val="5C5C5C"/>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DIN Condensed Bold"/>
        <a:ea typeface="DIN Condensed Bold"/>
        <a:cs typeface="DIN Condensed Bold"/>
      </a:majorFont>
      <a:minorFont>
        <a:latin typeface="DIN Condensed Bold"/>
        <a:ea typeface="DIN Condensed Bold"/>
        <a:cs typeface="DIN Condensed Bold"/>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FFFFFF"/>
            </a:solidFill>
            <a:effectLst/>
            <a:uFillTx/>
            <a:latin typeface="DIN Alternate Bold"/>
            <a:ea typeface="DIN Alternate Bold"/>
            <a:cs typeface="DIN Alternate Bold"/>
            <a:sym typeface="DIN Alternate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9">
  <a:themeElements>
    <a:clrScheme name="New_Template9">
      <a:dk1>
        <a:srgbClr val="000000"/>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DIN Condensed Bold"/>
        <a:ea typeface="DIN Condensed Bold"/>
        <a:cs typeface="DIN Condensed Bold"/>
      </a:majorFont>
      <a:minorFont>
        <a:latin typeface="DIN Condensed Bold"/>
        <a:ea typeface="DIN Condensed Bold"/>
        <a:cs typeface="DIN Condensed Bold"/>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FFFFFF"/>
            </a:solidFill>
            <a:effectLst/>
            <a:uFillTx/>
            <a:latin typeface="DIN Alternate Bold"/>
            <a:ea typeface="DIN Alternate Bold"/>
            <a:cs typeface="DIN Alternate Bold"/>
            <a:sym typeface="DIN Alternate Bol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825500" rtl="0" fontAlgn="auto" latinLnBrk="0" hangingPunct="0">
          <a:lnSpc>
            <a:spcPct val="100000"/>
          </a:lnSpc>
          <a:spcBef>
            <a:spcPts val="2000"/>
          </a:spcBef>
          <a:spcAft>
            <a:spcPts val="0"/>
          </a:spcAft>
          <a:buClrTx/>
          <a:buSzTx/>
          <a:buFontTx/>
          <a:buNone/>
          <a:tabLst/>
          <a:defRPr b="0" baseline="0" cap="none" i="1" spc="39" strike="noStrike" sz="4000" u="none" kumimoji="0" normalizeH="0">
            <a:ln>
              <a:noFill/>
            </a:ln>
            <a:solidFill>
              <a:srgbClr val="5C5C5C"/>
            </a:solidFill>
            <a:effectLst/>
            <a:uFillTx/>
            <a:latin typeface="Iowan Old Style Roman"/>
            <a:ea typeface="Iowan Old Style Roman"/>
            <a:cs typeface="Iowan Old Style Roman"/>
            <a:sym typeface="Iowan Old Style Roman"/>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